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omments/comment1.xml" ContentType="application/vnd.openxmlformats-officedocument.presentationml.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3780" r:id="rId2"/>
    <p:sldMasterId id="2147483768" r:id="rId3"/>
  </p:sldMasterIdLst>
  <p:notesMasterIdLst>
    <p:notesMasterId r:id="rId18"/>
  </p:notesMasterIdLst>
  <p:sldIdLst>
    <p:sldId id="262" r:id="rId4"/>
    <p:sldId id="265" r:id="rId5"/>
    <p:sldId id="267" r:id="rId6"/>
    <p:sldId id="269" r:id="rId7"/>
    <p:sldId id="257" r:id="rId8"/>
    <p:sldId id="271" r:id="rId9"/>
    <p:sldId id="273" r:id="rId10"/>
    <p:sldId id="260" r:id="rId11"/>
    <p:sldId id="274" r:id="rId12"/>
    <p:sldId id="258" r:id="rId13"/>
    <p:sldId id="259" r:id="rId14"/>
    <p:sldId id="266" r:id="rId15"/>
    <p:sldId id="275" r:id="rId16"/>
    <p:sldId id="277" r:id="rId17"/>
  </p:sldIdLst>
  <p:sldSz cx="9144000" cy="6858000" type="screen4x3"/>
  <p:notesSz cx="7099300" cy="10234613"/>
  <p:defaultTextStyle>
    <a:defPPr>
      <a:defRPr lang="es-ES"/>
    </a:defPPr>
    <a:lvl1pPr marL="0" algn="l" defTabSz="1072866" rtl="0" eaLnBrk="1" latinLnBrk="0" hangingPunct="1">
      <a:defRPr sz="2100" kern="1200">
        <a:solidFill>
          <a:schemeClr val="tx1"/>
        </a:solidFill>
        <a:latin typeface="+mn-lt"/>
        <a:ea typeface="+mn-ea"/>
        <a:cs typeface="+mn-cs"/>
      </a:defRPr>
    </a:lvl1pPr>
    <a:lvl2pPr marL="536433" algn="l" defTabSz="1072866" rtl="0" eaLnBrk="1" latinLnBrk="0" hangingPunct="1">
      <a:defRPr sz="2100" kern="1200">
        <a:solidFill>
          <a:schemeClr val="tx1"/>
        </a:solidFill>
        <a:latin typeface="+mn-lt"/>
        <a:ea typeface="+mn-ea"/>
        <a:cs typeface="+mn-cs"/>
      </a:defRPr>
    </a:lvl2pPr>
    <a:lvl3pPr marL="1072866" algn="l" defTabSz="1072866" rtl="0" eaLnBrk="1" latinLnBrk="0" hangingPunct="1">
      <a:defRPr sz="2100" kern="1200">
        <a:solidFill>
          <a:schemeClr val="tx1"/>
        </a:solidFill>
        <a:latin typeface="+mn-lt"/>
        <a:ea typeface="+mn-ea"/>
        <a:cs typeface="+mn-cs"/>
      </a:defRPr>
    </a:lvl3pPr>
    <a:lvl4pPr marL="1609298" algn="l" defTabSz="1072866" rtl="0" eaLnBrk="1" latinLnBrk="0" hangingPunct="1">
      <a:defRPr sz="2100" kern="1200">
        <a:solidFill>
          <a:schemeClr val="tx1"/>
        </a:solidFill>
        <a:latin typeface="+mn-lt"/>
        <a:ea typeface="+mn-ea"/>
        <a:cs typeface="+mn-cs"/>
      </a:defRPr>
    </a:lvl4pPr>
    <a:lvl5pPr marL="2145731" algn="l" defTabSz="1072866" rtl="0" eaLnBrk="1" latinLnBrk="0" hangingPunct="1">
      <a:defRPr sz="2100" kern="1200">
        <a:solidFill>
          <a:schemeClr val="tx1"/>
        </a:solidFill>
        <a:latin typeface="+mn-lt"/>
        <a:ea typeface="+mn-ea"/>
        <a:cs typeface="+mn-cs"/>
      </a:defRPr>
    </a:lvl5pPr>
    <a:lvl6pPr marL="2682164" algn="l" defTabSz="1072866" rtl="0" eaLnBrk="1" latinLnBrk="0" hangingPunct="1">
      <a:defRPr sz="2100" kern="1200">
        <a:solidFill>
          <a:schemeClr val="tx1"/>
        </a:solidFill>
        <a:latin typeface="+mn-lt"/>
        <a:ea typeface="+mn-ea"/>
        <a:cs typeface="+mn-cs"/>
      </a:defRPr>
    </a:lvl6pPr>
    <a:lvl7pPr marL="3218597" algn="l" defTabSz="1072866" rtl="0" eaLnBrk="1" latinLnBrk="0" hangingPunct="1">
      <a:defRPr sz="2100" kern="1200">
        <a:solidFill>
          <a:schemeClr val="tx1"/>
        </a:solidFill>
        <a:latin typeface="+mn-lt"/>
        <a:ea typeface="+mn-ea"/>
        <a:cs typeface="+mn-cs"/>
      </a:defRPr>
    </a:lvl7pPr>
    <a:lvl8pPr marL="3755029" algn="l" defTabSz="1072866" rtl="0" eaLnBrk="1" latinLnBrk="0" hangingPunct="1">
      <a:defRPr sz="2100" kern="1200">
        <a:solidFill>
          <a:schemeClr val="tx1"/>
        </a:solidFill>
        <a:latin typeface="+mn-lt"/>
        <a:ea typeface="+mn-ea"/>
        <a:cs typeface="+mn-cs"/>
      </a:defRPr>
    </a:lvl8pPr>
    <a:lvl9pPr marL="4291462" algn="l" defTabSz="107286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fonso" initials="A" lastIdx="1" clrIdx="0">
    <p:extLst>
      <p:ext uri="{19B8F6BF-5375-455C-9EA6-DF929625EA0E}">
        <p15:presenceInfo xmlns:p15="http://schemas.microsoft.com/office/powerpoint/2012/main" userId="Alfons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9A9B"/>
    <a:srgbClr val="F39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Estilo claro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660B408-B3CF-4A94-85FC-2B1E0A45F4A2}" styleName="Estilo oscuro 2 - Énfasis 1/Énfasis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8EC20E35-A176-4012-BC5E-935CFFF8708E}" styleName="Estilo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D113A9D2-9D6B-4929-AA2D-F23B5EE8CBE7}" styleName="Estilo temático 2 - Énfasis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Estilo claro 1 - Acento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4595" autoAdjust="0"/>
    <p:restoredTop sz="94624" autoAdjust="0"/>
  </p:normalViewPr>
  <p:slideViewPr>
    <p:cSldViewPr>
      <p:cViewPr varScale="1">
        <p:scale>
          <a:sx n="114" d="100"/>
          <a:sy n="114" d="100"/>
        </p:scale>
        <p:origin x="221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8" d="100"/>
          <a:sy n="78" d="100"/>
        </p:scale>
        <p:origin x="323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14T15:18:58.962" idx="1">
    <p:pos x="10" y="10"/>
    <p:text/>
    <p:extLst>
      <p:ext uri="{C676402C-5697-4E1C-873F-D02D1690AC5C}">
        <p15:threadingInfo xmlns:p15="http://schemas.microsoft.com/office/powerpoint/2012/main" timeZoneBias="-60"/>
      </p:ext>
    </p:extLst>
  </p:cm>
</p:cmLst>
</file>

<file path=ppt/diagrams/colors1.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339807-EA9F-475A-9359-F804B3B9E10A}" type="doc">
      <dgm:prSet loTypeId="urn:microsoft.com/office/officeart/2005/8/layout/hierarchy6" loCatId="hierarchy" qsTypeId="urn:microsoft.com/office/officeart/2005/8/quickstyle/3d7" qsCatId="3D" csTypeId="urn:microsoft.com/office/officeart/2005/8/colors/accent6_4" csCatId="accent6" phldr="1"/>
      <dgm:spPr/>
      <dgm:t>
        <a:bodyPr/>
        <a:lstStyle/>
        <a:p>
          <a:endParaRPr lang="es-ES"/>
        </a:p>
      </dgm:t>
    </dgm:pt>
    <dgm:pt modelId="{310920ED-D868-4CFB-95B3-F1462BC6F017}">
      <dgm:prSet phldrT="[Texto]" custT="1"/>
      <dgm:spPr>
        <a:solidFill>
          <a:srgbClr val="F39200"/>
        </a:solidFill>
        <a:ln cmpd="sng"/>
        <a:sp3d extrusionH="50600" prstMaterial="plastic">
          <a:bevelT w="101600" h="80600"/>
          <a:bevelB w="80600" h="80600"/>
        </a:sp3d>
      </dgm:spPr>
      <dgm:t>
        <a:bodyPr/>
        <a:lstStyle/>
        <a:p>
          <a:r>
            <a:rPr lang="es-ES" sz="1600" b="1" noProof="0" dirty="0">
              <a:latin typeface="Arial" pitchFamily="34" charset="0"/>
              <a:cs typeface="Arial" pitchFamily="34" charset="0"/>
            </a:rPr>
            <a:t>Informe con posibles ahorros en la tributación</a:t>
          </a:r>
        </a:p>
      </dgm:t>
    </dgm:pt>
    <dgm:pt modelId="{90B85D5A-A6F7-4EB8-882F-C90E1EA1DA59}" type="parTrans" cxnId="{DF20DB82-AAEF-4D37-9FF8-8F0A93DBB6B5}">
      <dgm:prSet/>
      <dgm:spPr/>
      <dgm:t>
        <a:bodyPr/>
        <a:lstStyle/>
        <a:p>
          <a:endParaRPr lang="es-ES" noProof="0">
            <a:latin typeface="Arial" pitchFamily="34" charset="0"/>
            <a:cs typeface="Arial" pitchFamily="34" charset="0"/>
          </a:endParaRPr>
        </a:p>
      </dgm:t>
    </dgm:pt>
    <dgm:pt modelId="{55A16C2A-19BB-478B-9121-F8A5C0ECE46F}" type="sibTrans" cxnId="{DF20DB82-AAEF-4D37-9FF8-8F0A93DBB6B5}">
      <dgm:prSet/>
      <dgm:spPr/>
      <dgm:t>
        <a:bodyPr/>
        <a:lstStyle/>
        <a:p>
          <a:endParaRPr lang="es-ES" noProof="0">
            <a:latin typeface="Arial" pitchFamily="34" charset="0"/>
            <a:cs typeface="Arial" pitchFamily="34" charset="0"/>
          </a:endParaRPr>
        </a:p>
      </dgm:t>
    </dgm:pt>
    <dgm:pt modelId="{A161DD8F-00B3-4FB7-BC20-2EF48E9E2906}">
      <dgm:prSet phldrT="[Texto]" custT="1"/>
      <dgm:spPr>
        <a:solidFill>
          <a:srgbClr val="F39200"/>
        </a:solidFill>
        <a:ln cmpd="sng"/>
        <a:sp3d extrusionH="50600" prstMaterial="plastic">
          <a:bevelT w="101600" h="80600"/>
          <a:bevelB w="80600" h="80600"/>
        </a:sp3d>
      </dgm:spPr>
      <dgm:t>
        <a:bodyPr/>
        <a:lstStyle/>
        <a:p>
          <a:r>
            <a:rPr lang="es-ES" sz="1600" b="1" noProof="0" dirty="0">
              <a:latin typeface="Arial" pitchFamily="34" charset="0"/>
              <a:cs typeface="Arial" pitchFamily="34" charset="0"/>
            </a:rPr>
            <a:t>Recurrir ante Catastro</a:t>
          </a:r>
        </a:p>
      </dgm:t>
    </dgm:pt>
    <dgm:pt modelId="{532129EE-EB14-4B87-86E6-C246EBDCD456}" type="parTrans" cxnId="{F437EC5A-A1EC-452B-87AA-D49C24868491}">
      <dgm:prSet/>
      <dgm:spPr/>
      <dgm:t>
        <a:bodyPr/>
        <a:lstStyle/>
        <a:p>
          <a:endParaRPr lang="es-ES" noProof="0">
            <a:latin typeface="Arial" pitchFamily="34" charset="0"/>
            <a:cs typeface="Arial" pitchFamily="34" charset="0"/>
          </a:endParaRPr>
        </a:p>
      </dgm:t>
    </dgm:pt>
    <dgm:pt modelId="{436B9B42-567E-4954-A89E-1D41BD3620C5}" type="sibTrans" cxnId="{F437EC5A-A1EC-452B-87AA-D49C24868491}">
      <dgm:prSet/>
      <dgm:spPr/>
      <dgm:t>
        <a:bodyPr/>
        <a:lstStyle/>
        <a:p>
          <a:endParaRPr lang="es-ES" noProof="0">
            <a:latin typeface="Arial" pitchFamily="34" charset="0"/>
            <a:cs typeface="Arial" pitchFamily="34" charset="0"/>
          </a:endParaRPr>
        </a:p>
      </dgm:t>
    </dgm:pt>
    <dgm:pt modelId="{8B256217-A8AD-4B5A-B0A6-A106F46328DC}">
      <dgm:prSet phldrT="[Texto]" custT="1"/>
      <dgm:spPr>
        <a:solidFill>
          <a:srgbClr val="F39200"/>
        </a:solidFill>
        <a:ln cmpd="sng"/>
        <a:sp3d extrusionH="50600" prstMaterial="plastic">
          <a:bevelT w="101600" h="80600"/>
          <a:bevelB w="80600" h="80600"/>
        </a:sp3d>
      </dgm:spPr>
      <dgm:t>
        <a:bodyPr/>
        <a:lstStyle/>
        <a:p>
          <a:r>
            <a:rPr lang="es-ES" sz="1200" noProof="0" dirty="0">
              <a:latin typeface="Arial" pitchFamily="34" charset="0"/>
              <a:cs typeface="Arial" pitchFamily="34" charset="0"/>
            </a:rPr>
            <a:t>Tramitación ante la Administración del expediente</a:t>
          </a:r>
        </a:p>
      </dgm:t>
    </dgm:pt>
    <dgm:pt modelId="{EED4DD80-D822-486D-BA4D-CD38F99E793A}" type="parTrans" cxnId="{A14D6E10-654F-44BE-AC51-931088F2420E}">
      <dgm:prSet/>
      <dgm:spPr/>
      <dgm:t>
        <a:bodyPr/>
        <a:lstStyle/>
        <a:p>
          <a:endParaRPr lang="es-ES" noProof="0">
            <a:latin typeface="Arial" pitchFamily="34" charset="0"/>
            <a:cs typeface="Arial" pitchFamily="34" charset="0"/>
          </a:endParaRPr>
        </a:p>
      </dgm:t>
    </dgm:pt>
    <dgm:pt modelId="{838DD395-482E-4C2C-878A-107EF241A263}" type="sibTrans" cxnId="{A14D6E10-654F-44BE-AC51-931088F2420E}">
      <dgm:prSet/>
      <dgm:spPr/>
      <dgm:t>
        <a:bodyPr/>
        <a:lstStyle/>
        <a:p>
          <a:endParaRPr lang="es-ES" noProof="0">
            <a:latin typeface="Arial" pitchFamily="34" charset="0"/>
            <a:cs typeface="Arial" pitchFamily="34" charset="0"/>
          </a:endParaRPr>
        </a:p>
      </dgm:t>
    </dgm:pt>
    <dgm:pt modelId="{A067BD91-B7BB-48E2-9BF4-7F2F742BC7D5}">
      <dgm:prSet phldrT="[Texto]" custT="1"/>
      <dgm:spPr>
        <a:solidFill>
          <a:srgbClr val="F39200"/>
        </a:solidFill>
        <a:ln cmpd="sng"/>
        <a:sp3d extrusionH="50600" prstMaterial="plastic">
          <a:bevelT/>
          <a:bevelB w="80600" h="80600"/>
        </a:sp3d>
      </dgm:spPr>
      <dgm:t>
        <a:bodyPr/>
        <a:lstStyle/>
        <a:p>
          <a:r>
            <a:rPr lang="es-ES" sz="1600" noProof="0" dirty="0">
              <a:latin typeface="Arial" pitchFamily="34" charset="0"/>
              <a:cs typeface="Arial" pitchFamily="34" charset="0"/>
            </a:rPr>
            <a:t>No recurrir ante Catastro</a:t>
          </a:r>
        </a:p>
      </dgm:t>
    </dgm:pt>
    <dgm:pt modelId="{57D36AC9-A20B-44CF-847B-08F5D31C5C62}" type="parTrans" cxnId="{AAFAC84D-F671-4BFA-B98E-89CFFABADF1F}">
      <dgm:prSet/>
      <dgm:spPr/>
      <dgm:t>
        <a:bodyPr/>
        <a:lstStyle/>
        <a:p>
          <a:endParaRPr lang="es-ES" noProof="0">
            <a:latin typeface="Arial" pitchFamily="34" charset="0"/>
            <a:cs typeface="Arial" pitchFamily="34" charset="0"/>
          </a:endParaRPr>
        </a:p>
      </dgm:t>
    </dgm:pt>
    <dgm:pt modelId="{497FE364-051F-43FA-B496-F35162FECC5D}" type="sibTrans" cxnId="{AAFAC84D-F671-4BFA-B98E-89CFFABADF1F}">
      <dgm:prSet/>
      <dgm:spPr/>
      <dgm:t>
        <a:bodyPr/>
        <a:lstStyle/>
        <a:p>
          <a:endParaRPr lang="es-ES" noProof="0">
            <a:latin typeface="Arial" pitchFamily="34" charset="0"/>
            <a:cs typeface="Arial" pitchFamily="34" charset="0"/>
          </a:endParaRPr>
        </a:p>
      </dgm:t>
    </dgm:pt>
    <dgm:pt modelId="{5CEE3FFA-BB38-4534-9CDB-55A5AD023FFD}">
      <dgm:prSet phldrT="[Texto]" custT="1"/>
      <dgm:spPr>
        <a:solidFill>
          <a:srgbClr val="F39200"/>
        </a:solidFill>
        <a:ln cmpd="sng"/>
        <a:sp3d extrusionH="50600" prstMaterial="plastic">
          <a:bevelT w="101600" h="80600"/>
          <a:bevelB w="80600" h="80600"/>
        </a:sp3d>
      </dgm:spPr>
      <dgm:t>
        <a:bodyPr/>
        <a:lstStyle/>
        <a:p>
          <a:r>
            <a:rPr lang="es-ES" sz="1200" noProof="0" dirty="0">
              <a:latin typeface="Arial" pitchFamily="34" charset="0"/>
              <a:cs typeface="Arial" pitchFamily="34" charset="0"/>
            </a:rPr>
            <a:t>No se abonarán honorarios si se debe al riesgo de un  posible aumento de valor</a:t>
          </a:r>
        </a:p>
      </dgm:t>
    </dgm:pt>
    <dgm:pt modelId="{25B8D065-BF72-4140-BDD8-D178B4866B68}" type="parTrans" cxnId="{1B1E4D79-07E2-482B-8662-7DBDB5E76218}">
      <dgm:prSet/>
      <dgm:spPr/>
      <dgm:t>
        <a:bodyPr/>
        <a:lstStyle/>
        <a:p>
          <a:endParaRPr lang="es-ES" noProof="0">
            <a:latin typeface="Arial" pitchFamily="34" charset="0"/>
            <a:cs typeface="Arial" pitchFamily="34" charset="0"/>
          </a:endParaRPr>
        </a:p>
      </dgm:t>
    </dgm:pt>
    <dgm:pt modelId="{D0CB124B-B358-440E-AC78-66F9C8381AA2}" type="sibTrans" cxnId="{1B1E4D79-07E2-482B-8662-7DBDB5E76218}">
      <dgm:prSet/>
      <dgm:spPr/>
      <dgm:t>
        <a:bodyPr/>
        <a:lstStyle/>
        <a:p>
          <a:endParaRPr lang="es-ES" noProof="0">
            <a:latin typeface="Arial" pitchFamily="34" charset="0"/>
            <a:cs typeface="Arial" pitchFamily="34" charset="0"/>
          </a:endParaRPr>
        </a:p>
      </dgm:t>
    </dgm:pt>
    <dgm:pt modelId="{22BF0B09-F853-47C6-BCBB-E92C1D066373}">
      <dgm:prSet phldrT="[Texto]" custT="1"/>
      <dgm:spPr>
        <a:solidFill>
          <a:srgbClr val="1E9A9B">
            <a:alpha val="62000"/>
          </a:srgbClr>
        </a:solidFill>
      </dgm:spPr>
      <dgm:t>
        <a:bodyPr/>
        <a:lstStyle/>
        <a:p>
          <a:pPr algn="l"/>
          <a:r>
            <a:rPr lang="es-ES" sz="1600" b="1" noProof="0" dirty="0">
              <a:latin typeface="Arial" pitchFamily="34" charset="0"/>
              <a:cs typeface="Arial" pitchFamily="34" charset="0"/>
            </a:rPr>
            <a:t>DECRIBI - CATASTRAL</a:t>
          </a:r>
        </a:p>
      </dgm:t>
    </dgm:pt>
    <dgm:pt modelId="{467825DA-D9C5-4D94-99A8-412724BAEF4C}" type="parTrans" cxnId="{E1447EE5-3050-4E73-9FD9-75D8689C5C80}">
      <dgm:prSet/>
      <dgm:spPr/>
      <dgm:t>
        <a:bodyPr/>
        <a:lstStyle/>
        <a:p>
          <a:endParaRPr lang="es-ES" noProof="0">
            <a:latin typeface="Arial" pitchFamily="34" charset="0"/>
            <a:cs typeface="Arial" pitchFamily="34" charset="0"/>
          </a:endParaRPr>
        </a:p>
      </dgm:t>
    </dgm:pt>
    <dgm:pt modelId="{D0D87A93-BBEB-4993-A630-E81AB5456695}" type="sibTrans" cxnId="{E1447EE5-3050-4E73-9FD9-75D8689C5C80}">
      <dgm:prSet/>
      <dgm:spPr/>
      <dgm:t>
        <a:bodyPr/>
        <a:lstStyle/>
        <a:p>
          <a:endParaRPr lang="es-ES" noProof="0">
            <a:latin typeface="Arial" pitchFamily="34" charset="0"/>
            <a:cs typeface="Arial" pitchFamily="34" charset="0"/>
          </a:endParaRPr>
        </a:p>
      </dgm:t>
    </dgm:pt>
    <dgm:pt modelId="{D368A294-E6E2-4831-86FB-B5C5F36E8659}">
      <dgm:prSet phldrT="[Texto]" custT="1"/>
      <dgm:spPr>
        <a:solidFill>
          <a:srgbClr val="1E9A9B">
            <a:alpha val="69000"/>
          </a:srgbClr>
        </a:solidFill>
      </dgm:spPr>
      <dgm:t>
        <a:bodyPr/>
        <a:lstStyle/>
        <a:p>
          <a:pPr algn="l"/>
          <a:r>
            <a:rPr lang="es-ES" sz="1600" b="1" noProof="0">
              <a:latin typeface="Arial" pitchFamily="34" charset="0"/>
              <a:cs typeface="Arial" pitchFamily="34" charset="0"/>
            </a:rPr>
            <a:t>DECISIÓN DEL CLIENTE</a:t>
          </a:r>
          <a:endParaRPr lang="es-ES" sz="1600" b="1" noProof="0" dirty="0">
            <a:latin typeface="Arial" pitchFamily="34" charset="0"/>
            <a:cs typeface="Arial" pitchFamily="34" charset="0"/>
          </a:endParaRPr>
        </a:p>
      </dgm:t>
    </dgm:pt>
    <dgm:pt modelId="{80F43998-C63B-4846-84A1-4F65EC9D8EEF}" type="parTrans" cxnId="{5A2F8B84-59C8-43DF-B36A-61C91E65D37F}">
      <dgm:prSet/>
      <dgm:spPr/>
      <dgm:t>
        <a:bodyPr/>
        <a:lstStyle/>
        <a:p>
          <a:endParaRPr lang="es-ES" noProof="0">
            <a:latin typeface="Arial" pitchFamily="34" charset="0"/>
            <a:cs typeface="Arial" pitchFamily="34" charset="0"/>
          </a:endParaRPr>
        </a:p>
      </dgm:t>
    </dgm:pt>
    <dgm:pt modelId="{FD13A30D-A14C-4D86-A23A-10412499E9D9}" type="sibTrans" cxnId="{5A2F8B84-59C8-43DF-B36A-61C91E65D37F}">
      <dgm:prSet/>
      <dgm:spPr/>
      <dgm:t>
        <a:bodyPr/>
        <a:lstStyle/>
        <a:p>
          <a:endParaRPr lang="es-ES" noProof="0">
            <a:latin typeface="Arial" pitchFamily="34" charset="0"/>
            <a:cs typeface="Arial" pitchFamily="34" charset="0"/>
          </a:endParaRPr>
        </a:p>
      </dgm:t>
    </dgm:pt>
    <dgm:pt modelId="{CE36FB44-02DF-4964-93B4-500265DAF3DF}">
      <dgm:prSet custT="1"/>
      <dgm:spPr>
        <a:solidFill>
          <a:srgbClr val="F39200"/>
        </a:solidFill>
        <a:ln cmpd="sng"/>
        <a:sp3d extrusionH="50600" prstMaterial="plastic">
          <a:bevelT w="101600" h="80600"/>
          <a:bevelB w="80600" h="80600"/>
        </a:sp3d>
      </dgm:spPr>
      <dgm:t>
        <a:bodyPr/>
        <a:lstStyle/>
        <a:p>
          <a:r>
            <a:rPr lang="es-ES" sz="1200" noProof="0" dirty="0">
              <a:latin typeface="Arial" pitchFamily="34" charset="0"/>
              <a:cs typeface="Arial" pitchFamily="34" charset="0"/>
            </a:rPr>
            <a:t>Se abonarán honorarios si se debe a razones ajenas al trabajo ejecutado</a:t>
          </a:r>
        </a:p>
      </dgm:t>
    </dgm:pt>
    <dgm:pt modelId="{0657DF2A-64A0-4732-95B1-29DF6073088D}" type="parTrans" cxnId="{A3C2BC0B-F6DC-4B0F-BF61-15349244D194}">
      <dgm:prSet/>
      <dgm:spPr/>
      <dgm:t>
        <a:bodyPr/>
        <a:lstStyle/>
        <a:p>
          <a:endParaRPr lang="es-ES" noProof="0">
            <a:latin typeface="Arial" pitchFamily="34" charset="0"/>
            <a:cs typeface="Arial" pitchFamily="34" charset="0"/>
          </a:endParaRPr>
        </a:p>
      </dgm:t>
    </dgm:pt>
    <dgm:pt modelId="{0718705F-39E2-4E0D-A74A-DC2309BFD817}" type="sibTrans" cxnId="{A3C2BC0B-F6DC-4B0F-BF61-15349244D194}">
      <dgm:prSet/>
      <dgm:spPr/>
      <dgm:t>
        <a:bodyPr/>
        <a:lstStyle/>
        <a:p>
          <a:endParaRPr lang="es-ES" noProof="0">
            <a:latin typeface="Arial" pitchFamily="34" charset="0"/>
            <a:cs typeface="Arial" pitchFamily="34" charset="0"/>
          </a:endParaRPr>
        </a:p>
      </dgm:t>
    </dgm:pt>
    <dgm:pt modelId="{96C6D7F8-84D8-4FDA-AEBB-BD638101A0BF}">
      <dgm:prSet phldrT="[Texto]" custT="1"/>
      <dgm:spPr>
        <a:solidFill>
          <a:srgbClr val="1E9A9B"/>
        </a:solidFill>
      </dgm:spPr>
      <dgm:t>
        <a:bodyPr/>
        <a:lstStyle/>
        <a:p>
          <a:pPr algn="l"/>
          <a:r>
            <a:rPr lang="es-ES" sz="1600" b="1" noProof="0">
              <a:latin typeface="Arial" pitchFamily="34" charset="0"/>
              <a:cs typeface="Arial" pitchFamily="34" charset="0"/>
            </a:rPr>
            <a:t>ACTUACIONES</a:t>
          </a:r>
          <a:endParaRPr lang="es-ES" sz="1600" b="1" noProof="0" dirty="0">
            <a:latin typeface="Arial" pitchFamily="34" charset="0"/>
            <a:cs typeface="Arial" pitchFamily="34" charset="0"/>
          </a:endParaRPr>
        </a:p>
      </dgm:t>
    </dgm:pt>
    <dgm:pt modelId="{0133338E-BC0F-4DDE-8778-9F0300E0A490}" type="sibTrans" cxnId="{D98816B4-96FC-4CB3-8A69-09D661800182}">
      <dgm:prSet/>
      <dgm:spPr/>
      <dgm:t>
        <a:bodyPr/>
        <a:lstStyle/>
        <a:p>
          <a:endParaRPr lang="es-ES" noProof="0">
            <a:latin typeface="Arial" pitchFamily="34" charset="0"/>
            <a:cs typeface="Arial" pitchFamily="34" charset="0"/>
          </a:endParaRPr>
        </a:p>
      </dgm:t>
    </dgm:pt>
    <dgm:pt modelId="{6A934A32-9321-467E-9AAF-CACB2B64463F}" type="parTrans" cxnId="{D98816B4-96FC-4CB3-8A69-09D661800182}">
      <dgm:prSet/>
      <dgm:spPr/>
      <dgm:t>
        <a:bodyPr/>
        <a:lstStyle/>
        <a:p>
          <a:endParaRPr lang="es-ES" noProof="0">
            <a:latin typeface="Arial" pitchFamily="34" charset="0"/>
            <a:cs typeface="Arial" pitchFamily="34" charset="0"/>
          </a:endParaRPr>
        </a:p>
      </dgm:t>
    </dgm:pt>
    <dgm:pt modelId="{631EEF7F-AA4C-4C4E-9B0C-8F6D6BE677A0}">
      <dgm:prSet custT="1"/>
      <dgm:spPr>
        <a:solidFill>
          <a:srgbClr val="F39200"/>
        </a:solidFill>
        <a:ln cmpd="sng"/>
        <a:sp3d extrusionH="50600" prstMaterial="plastic">
          <a:bevelT w="101600" h="80600"/>
          <a:bevelB w="80600" h="80600"/>
        </a:sp3d>
      </dgm:spPr>
      <dgm:t>
        <a:bodyPr/>
        <a:lstStyle/>
        <a:p>
          <a:pPr algn="ctr"/>
          <a:r>
            <a:rPr lang="es-ES" sz="1200" noProof="0" dirty="0">
              <a:latin typeface="Arial" pitchFamily="34" charset="0"/>
              <a:cs typeface="Arial" pitchFamily="34" charset="0"/>
            </a:rPr>
            <a:t>Estimación favorable Catastro total / parcial.</a:t>
          </a:r>
        </a:p>
        <a:p>
          <a:pPr algn="ctr"/>
          <a:r>
            <a:rPr lang="es-ES" sz="1200" noProof="0" dirty="0">
              <a:latin typeface="Arial" pitchFamily="34" charset="0"/>
              <a:cs typeface="Arial" pitchFamily="34" charset="0"/>
            </a:rPr>
            <a:t> Notificación  Nuevo Valor catastral.</a:t>
          </a:r>
        </a:p>
        <a:p>
          <a:pPr algn="ctr"/>
          <a:r>
            <a:rPr lang="es-ES" sz="1200" noProof="0" dirty="0">
              <a:latin typeface="Arial" pitchFamily="34" charset="0"/>
              <a:cs typeface="Arial" pitchFamily="34" charset="0"/>
            </a:rPr>
            <a:t> Honorarios DECRIBI</a:t>
          </a:r>
          <a:endParaRPr lang="es-ES" sz="1200" noProof="0" dirty="0"/>
        </a:p>
      </dgm:t>
    </dgm:pt>
    <dgm:pt modelId="{619C281F-402C-4C00-8E04-2A29BEF768DD}" type="parTrans" cxnId="{8DF6CC1C-7234-4947-8A8A-E3237173A112}">
      <dgm:prSet/>
      <dgm:spPr/>
      <dgm:t>
        <a:bodyPr/>
        <a:lstStyle/>
        <a:p>
          <a:endParaRPr lang="es-ES" noProof="0"/>
        </a:p>
      </dgm:t>
    </dgm:pt>
    <dgm:pt modelId="{35A0F181-5551-406E-AE9C-96D44CBF625A}" type="sibTrans" cxnId="{8DF6CC1C-7234-4947-8A8A-E3237173A112}">
      <dgm:prSet/>
      <dgm:spPr/>
      <dgm:t>
        <a:bodyPr/>
        <a:lstStyle/>
        <a:p>
          <a:endParaRPr lang="es-ES" noProof="0"/>
        </a:p>
      </dgm:t>
    </dgm:pt>
    <dgm:pt modelId="{7AB7EF77-212F-4A36-97F5-ED77929AB57F}" type="pres">
      <dgm:prSet presAssocID="{DF339807-EA9F-475A-9359-F804B3B9E10A}" presName="mainComposite" presStyleCnt="0">
        <dgm:presLayoutVars>
          <dgm:chPref val="1"/>
          <dgm:dir/>
          <dgm:animOne val="branch"/>
          <dgm:animLvl val="lvl"/>
          <dgm:resizeHandles val="exact"/>
        </dgm:presLayoutVars>
      </dgm:prSet>
      <dgm:spPr/>
    </dgm:pt>
    <dgm:pt modelId="{A1AAA1AE-F258-4D95-A6DB-133701E258B9}" type="pres">
      <dgm:prSet presAssocID="{DF339807-EA9F-475A-9359-F804B3B9E10A}" presName="hierFlow" presStyleCnt="0"/>
      <dgm:spPr/>
    </dgm:pt>
    <dgm:pt modelId="{8A44BF3F-238A-4835-9F16-C6B7F694AEEF}" type="pres">
      <dgm:prSet presAssocID="{DF339807-EA9F-475A-9359-F804B3B9E10A}" presName="firstBuf" presStyleCnt="0"/>
      <dgm:spPr/>
    </dgm:pt>
    <dgm:pt modelId="{3F59EFFA-43DA-4B02-8ADF-E043ED9FDDE0}" type="pres">
      <dgm:prSet presAssocID="{DF339807-EA9F-475A-9359-F804B3B9E10A}" presName="hierChild1" presStyleCnt="0">
        <dgm:presLayoutVars>
          <dgm:chPref val="1"/>
          <dgm:animOne val="branch"/>
          <dgm:animLvl val="lvl"/>
        </dgm:presLayoutVars>
      </dgm:prSet>
      <dgm:spPr/>
    </dgm:pt>
    <dgm:pt modelId="{3747B635-1E13-427D-B9B0-9E0A84865532}" type="pres">
      <dgm:prSet presAssocID="{310920ED-D868-4CFB-95B3-F1462BC6F017}" presName="Name14" presStyleCnt="0"/>
      <dgm:spPr/>
    </dgm:pt>
    <dgm:pt modelId="{E23E019F-96B7-46B2-88EA-0F96F04335CE}" type="pres">
      <dgm:prSet presAssocID="{310920ED-D868-4CFB-95B3-F1462BC6F017}" presName="level1Shape" presStyleLbl="node0" presStyleIdx="0" presStyleCnt="1" custScaleX="164513">
        <dgm:presLayoutVars>
          <dgm:chPref val="3"/>
        </dgm:presLayoutVars>
      </dgm:prSet>
      <dgm:spPr/>
    </dgm:pt>
    <dgm:pt modelId="{8B840255-B351-4F8F-861D-7D7885C910C5}" type="pres">
      <dgm:prSet presAssocID="{310920ED-D868-4CFB-95B3-F1462BC6F017}" presName="hierChild2" presStyleCnt="0"/>
      <dgm:spPr/>
    </dgm:pt>
    <dgm:pt modelId="{F8E6626C-00B8-4FF3-B471-6440011115BF}" type="pres">
      <dgm:prSet presAssocID="{532129EE-EB14-4B87-86E6-C246EBDCD456}" presName="Name19" presStyleLbl="parChTrans1D2" presStyleIdx="0" presStyleCnt="2"/>
      <dgm:spPr/>
    </dgm:pt>
    <dgm:pt modelId="{022F8C02-1318-48B9-9376-D88ADBEA045E}" type="pres">
      <dgm:prSet presAssocID="{A161DD8F-00B3-4FB7-BC20-2EF48E9E2906}" presName="Name21" presStyleCnt="0"/>
      <dgm:spPr/>
    </dgm:pt>
    <dgm:pt modelId="{2432824E-CE24-4DBF-9F18-249F07DABEBE}" type="pres">
      <dgm:prSet presAssocID="{A161DD8F-00B3-4FB7-BC20-2EF48E9E2906}" presName="level2Shape" presStyleLbl="node2" presStyleIdx="0" presStyleCnt="2" custScaleX="107253" custLinFactNeighborX="-2781" custLinFactNeighborY="2513"/>
      <dgm:spPr/>
    </dgm:pt>
    <dgm:pt modelId="{B1F1CD48-7BCA-4E65-AE30-167D21B1AE4C}" type="pres">
      <dgm:prSet presAssocID="{A161DD8F-00B3-4FB7-BC20-2EF48E9E2906}" presName="hierChild3" presStyleCnt="0"/>
      <dgm:spPr/>
    </dgm:pt>
    <dgm:pt modelId="{62E649CB-67BC-4C95-8A6D-0C4B63D44F87}" type="pres">
      <dgm:prSet presAssocID="{EED4DD80-D822-486D-BA4D-CD38F99E793A}" presName="Name19" presStyleLbl="parChTrans1D3" presStyleIdx="0" presStyleCnt="3"/>
      <dgm:spPr/>
    </dgm:pt>
    <dgm:pt modelId="{C548BBFA-EDE7-4037-A582-616F73D65A67}" type="pres">
      <dgm:prSet presAssocID="{8B256217-A8AD-4B5A-B0A6-A106F46328DC}" presName="Name21" presStyleCnt="0"/>
      <dgm:spPr/>
    </dgm:pt>
    <dgm:pt modelId="{946AD716-BD9B-4CF5-8752-29518ADDEE7F}" type="pres">
      <dgm:prSet presAssocID="{8B256217-A8AD-4B5A-B0A6-A106F46328DC}" presName="level2Shape" presStyleLbl="node3" presStyleIdx="0" presStyleCnt="3" custScaleX="107253" custLinFactNeighborX="-5796" custLinFactNeighborY="-5392"/>
      <dgm:spPr/>
    </dgm:pt>
    <dgm:pt modelId="{DD3CE144-1ECF-4111-A618-B8B8B1C98CC1}" type="pres">
      <dgm:prSet presAssocID="{8B256217-A8AD-4B5A-B0A6-A106F46328DC}" presName="hierChild3" presStyleCnt="0"/>
      <dgm:spPr/>
    </dgm:pt>
    <dgm:pt modelId="{067E6445-938B-4E16-9D34-E2654825A2FA}" type="pres">
      <dgm:prSet presAssocID="{619C281F-402C-4C00-8E04-2A29BEF768DD}" presName="Name19" presStyleLbl="parChTrans1D4" presStyleIdx="0" presStyleCnt="1"/>
      <dgm:spPr/>
    </dgm:pt>
    <dgm:pt modelId="{31C35074-48B5-4289-A256-53F87CAE069C}" type="pres">
      <dgm:prSet presAssocID="{631EEF7F-AA4C-4C4E-9B0C-8F6D6BE677A0}" presName="Name21" presStyleCnt="0"/>
      <dgm:spPr/>
    </dgm:pt>
    <dgm:pt modelId="{012D43A7-DA04-4B4A-BA80-E575189CD765}" type="pres">
      <dgm:prSet presAssocID="{631EEF7F-AA4C-4C4E-9B0C-8F6D6BE677A0}" presName="level2Shape" presStyleLbl="node4" presStyleIdx="0" presStyleCnt="1" custScaleX="107253" custLinFactNeighborX="-5796" custLinFactNeighborY="-24396"/>
      <dgm:spPr/>
    </dgm:pt>
    <dgm:pt modelId="{BE3957FE-0346-4335-A072-10A61F0F6F9A}" type="pres">
      <dgm:prSet presAssocID="{631EEF7F-AA4C-4C4E-9B0C-8F6D6BE677A0}" presName="hierChild3" presStyleCnt="0"/>
      <dgm:spPr/>
    </dgm:pt>
    <dgm:pt modelId="{467F6365-3F1C-4196-AC8C-5E17EE71A999}" type="pres">
      <dgm:prSet presAssocID="{57D36AC9-A20B-44CF-847B-08F5D31C5C62}" presName="Name19" presStyleLbl="parChTrans1D2" presStyleIdx="1" presStyleCnt="2"/>
      <dgm:spPr/>
    </dgm:pt>
    <dgm:pt modelId="{364B77D8-03DC-48F3-9B6E-7A4520FC12AD}" type="pres">
      <dgm:prSet presAssocID="{A067BD91-B7BB-48E2-9BF4-7F2F742BC7D5}" presName="Name21" presStyleCnt="0"/>
      <dgm:spPr/>
    </dgm:pt>
    <dgm:pt modelId="{4EC28819-F424-46D6-9575-16E09921F920}" type="pres">
      <dgm:prSet presAssocID="{A067BD91-B7BB-48E2-9BF4-7F2F742BC7D5}" presName="level2Shape" presStyleLbl="node2" presStyleIdx="1" presStyleCnt="2" custScaleX="107253" custLinFactNeighborX="-2781" custLinFactNeighborY="2513"/>
      <dgm:spPr/>
    </dgm:pt>
    <dgm:pt modelId="{8F3FCA5A-D402-4FA5-8459-1C7315130CA4}" type="pres">
      <dgm:prSet presAssocID="{A067BD91-B7BB-48E2-9BF4-7F2F742BC7D5}" presName="hierChild3" presStyleCnt="0"/>
      <dgm:spPr/>
    </dgm:pt>
    <dgm:pt modelId="{A1A5E146-687D-40CA-92BF-A6C9B90DAAAB}" type="pres">
      <dgm:prSet presAssocID="{25B8D065-BF72-4140-BDD8-D178B4866B68}" presName="Name19" presStyleLbl="parChTrans1D3" presStyleIdx="1" presStyleCnt="3"/>
      <dgm:spPr/>
    </dgm:pt>
    <dgm:pt modelId="{E437D068-EAA4-406E-B35D-21DD90C3A8B7}" type="pres">
      <dgm:prSet presAssocID="{5CEE3FFA-BB38-4534-9CDB-55A5AD023FFD}" presName="Name21" presStyleCnt="0"/>
      <dgm:spPr/>
    </dgm:pt>
    <dgm:pt modelId="{A8550115-83E0-43BC-A336-9897EAA18AB7}" type="pres">
      <dgm:prSet presAssocID="{5CEE3FFA-BB38-4534-9CDB-55A5AD023FFD}" presName="level2Shape" presStyleLbl="node3" presStyleIdx="1" presStyleCnt="3" custScaleX="107253" custLinFactNeighborX="-2798" custLinFactNeighborY="-5003"/>
      <dgm:spPr/>
    </dgm:pt>
    <dgm:pt modelId="{B2E99B72-AD35-4A81-8252-0155AA870F90}" type="pres">
      <dgm:prSet presAssocID="{5CEE3FFA-BB38-4534-9CDB-55A5AD023FFD}" presName="hierChild3" presStyleCnt="0"/>
      <dgm:spPr/>
    </dgm:pt>
    <dgm:pt modelId="{447ED554-2FEF-401E-A403-578726C6C3DC}" type="pres">
      <dgm:prSet presAssocID="{0657DF2A-64A0-4732-95B1-29DF6073088D}" presName="Name19" presStyleLbl="parChTrans1D3" presStyleIdx="2" presStyleCnt="3"/>
      <dgm:spPr/>
    </dgm:pt>
    <dgm:pt modelId="{8BB34C72-4427-4094-9373-C76D2827CDFC}" type="pres">
      <dgm:prSet presAssocID="{CE36FB44-02DF-4964-93B4-500265DAF3DF}" presName="Name21" presStyleCnt="0"/>
      <dgm:spPr/>
    </dgm:pt>
    <dgm:pt modelId="{B09ACEF5-D876-472F-9A73-66C165791EF3}" type="pres">
      <dgm:prSet presAssocID="{CE36FB44-02DF-4964-93B4-500265DAF3DF}" presName="level2Shape" presStyleLbl="node3" presStyleIdx="2" presStyleCnt="3" custScaleX="107253" custLinFactNeighborX="-4034" custLinFactNeighborY="-5392"/>
      <dgm:spPr/>
    </dgm:pt>
    <dgm:pt modelId="{E806A2E7-8439-4C20-8B9A-F8C4F52DB5D7}" type="pres">
      <dgm:prSet presAssocID="{CE36FB44-02DF-4964-93B4-500265DAF3DF}" presName="hierChild3" presStyleCnt="0"/>
      <dgm:spPr/>
    </dgm:pt>
    <dgm:pt modelId="{AD6D281A-970A-4B60-9939-72CAF43DFD32}" type="pres">
      <dgm:prSet presAssocID="{DF339807-EA9F-475A-9359-F804B3B9E10A}" presName="bgShapesFlow" presStyleCnt="0"/>
      <dgm:spPr/>
    </dgm:pt>
    <dgm:pt modelId="{1AE1ACE6-AF94-48FB-9231-F054D7003CC7}" type="pres">
      <dgm:prSet presAssocID="{22BF0B09-F853-47C6-BCBB-E92C1D066373}" presName="rectComp" presStyleCnt="0"/>
      <dgm:spPr/>
    </dgm:pt>
    <dgm:pt modelId="{0C1C40D3-9A52-4042-8455-F9AE5F1126E7}" type="pres">
      <dgm:prSet presAssocID="{22BF0B09-F853-47C6-BCBB-E92C1D066373}" presName="bgRect" presStyleLbl="bgShp" presStyleIdx="0" presStyleCnt="3" custLinFactNeighborX="402" custLinFactNeighborY="-1484"/>
      <dgm:spPr/>
    </dgm:pt>
    <dgm:pt modelId="{1496FCEF-3CC9-4A48-9678-114D826CD0F9}" type="pres">
      <dgm:prSet presAssocID="{22BF0B09-F853-47C6-BCBB-E92C1D066373}" presName="bgRectTx" presStyleLbl="bgShp" presStyleIdx="0" presStyleCnt="3">
        <dgm:presLayoutVars>
          <dgm:bulletEnabled val="1"/>
        </dgm:presLayoutVars>
      </dgm:prSet>
      <dgm:spPr/>
    </dgm:pt>
    <dgm:pt modelId="{959A2A8B-FA50-4FC8-AC2F-333D1584F1BA}" type="pres">
      <dgm:prSet presAssocID="{22BF0B09-F853-47C6-BCBB-E92C1D066373}" presName="spComp" presStyleCnt="0"/>
      <dgm:spPr/>
    </dgm:pt>
    <dgm:pt modelId="{A8CC3DFC-38E8-4384-ABD8-065F5E787D4E}" type="pres">
      <dgm:prSet presAssocID="{22BF0B09-F853-47C6-BCBB-E92C1D066373}" presName="vSp" presStyleCnt="0"/>
      <dgm:spPr/>
    </dgm:pt>
    <dgm:pt modelId="{97DB9166-9191-4B11-900C-02383B13AC0B}" type="pres">
      <dgm:prSet presAssocID="{D368A294-E6E2-4831-86FB-B5C5F36E8659}" presName="rectComp" presStyleCnt="0"/>
      <dgm:spPr/>
    </dgm:pt>
    <dgm:pt modelId="{290125F5-2A22-4808-AA4E-367EEFA8B221}" type="pres">
      <dgm:prSet presAssocID="{D368A294-E6E2-4831-86FB-B5C5F36E8659}" presName="bgRect" presStyleLbl="bgShp" presStyleIdx="1" presStyleCnt="3"/>
      <dgm:spPr/>
    </dgm:pt>
    <dgm:pt modelId="{7E0C61BC-48A3-486C-8B87-AFEAA2644CD4}" type="pres">
      <dgm:prSet presAssocID="{D368A294-E6E2-4831-86FB-B5C5F36E8659}" presName="bgRectTx" presStyleLbl="bgShp" presStyleIdx="1" presStyleCnt="3">
        <dgm:presLayoutVars>
          <dgm:bulletEnabled val="1"/>
        </dgm:presLayoutVars>
      </dgm:prSet>
      <dgm:spPr/>
    </dgm:pt>
    <dgm:pt modelId="{E21F3ADD-8365-435E-AE41-A57024D0DB99}" type="pres">
      <dgm:prSet presAssocID="{D368A294-E6E2-4831-86FB-B5C5F36E8659}" presName="spComp" presStyleCnt="0"/>
      <dgm:spPr/>
    </dgm:pt>
    <dgm:pt modelId="{69DBDC16-6C7D-4D8A-AC1E-B824A55F4F11}" type="pres">
      <dgm:prSet presAssocID="{D368A294-E6E2-4831-86FB-B5C5F36E8659}" presName="vSp" presStyleCnt="0"/>
      <dgm:spPr/>
    </dgm:pt>
    <dgm:pt modelId="{599E729A-0BF2-4F87-8E7F-034DB570A0D6}" type="pres">
      <dgm:prSet presAssocID="{96C6D7F8-84D8-4FDA-AEBB-BD638101A0BF}" presName="rectComp" presStyleCnt="0"/>
      <dgm:spPr/>
    </dgm:pt>
    <dgm:pt modelId="{7E3317F0-1485-4368-8149-2618B82209C9}" type="pres">
      <dgm:prSet presAssocID="{96C6D7F8-84D8-4FDA-AEBB-BD638101A0BF}" presName="bgRect" presStyleLbl="bgShp" presStyleIdx="2" presStyleCnt="3" custLinFactNeighborX="5217" custLinFactNeighborY="-4837"/>
      <dgm:spPr/>
    </dgm:pt>
    <dgm:pt modelId="{C1BDDE9F-911C-4A40-B0D7-99AF8C11E660}" type="pres">
      <dgm:prSet presAssocID="{96C6D7F8-84D8-4FDA-AEBB-BD638101A0BF}" presName="bgRectTx" presStyleLbl="bgShp" presStyleIdx="2" presStyleCnt="3">
        <dgm:presLayoutVars>
          <dgm:bulletEnabled val="1"/>
        </dgm:presLayoutVars>
      </dgm:prSet>
      <dgm:spPr/>
    </dgm:pt>
  </dgm:ptLst>
  <dgm:cxnLst>
    <dgm:cxn modelId="{D019A403-DEFE-408E-A9C6-A791BC208C5D}" type="presOf" srcId="{5CEE3FFA-BB38-4534-9CDB-55A5AD023FFD}" destId="{A8550115-83E0-43BC-A336-9897EAA18AB7}" srcOrd="0" destOrd="0" presId="urn:microsoft.com/office/officeart/2005/8/layout/hierarchy6"/>
    <dgm:cxn modelId="{A3C2BC0B-F6DC-4B0F-BF61-15349244D194}" srcId="{A067BD91-B7BB-48E2-9BF4-7F2F742BC7D5}" destId="{CE36FB44-02DF-4964-93B4-500265DAF3DF}" srcOrd="1" destOrd="0" parTransId="{0657DF2A-64A0-4732-95B1-29DF6073088D}" sibTransId="{0718705F-39E2-4E0D-A74A-DC2309BFD817}"/>
    <dgm:cxn modelId="{A14D6E10-654F-44BE-AC51-931088F2420E}" srcId="{A161DD8F-00B3-4FB7-BC20-2EF48E9E2906}" destId="{8B256217-A8AD-4B5A-B0A6-A106F46328DC}" srcOrd="0" destOrd="0" parTransId="{EED4DD80-D822-486D-BA4D-CD38F99E793A}" sibTransId="{838DD395-482E-4C2C-878A-107EF241A263}"/>
    <dgm:cxn modelId="{8DF6CC1C-7234-4947-8A8A-E3237173A112}" srcId="{8B256217-A8AD-4B5A-B0A6-A106F46328DC}" destId="{631EEF7F-AA4C-4C4E-9B0C-8F6D6BE677A0}" srcOrd="0" destOrd="0" parTransId="{619C281F-402C-4C00-8E04-2A29BEF768DD}" sibTransId="{35A0F181-5551-406E-AE9C-96D44CBF625A}"/>
    <dgm:cxn modelId="{6DEB5E27-C129-4A15-ACA6-51EFDF769FDC}" type="presOf" srcId="{22BF0B09-F853-47C6-BCBB-E92C1D066373}" destId="{1496FCEF-3CC9-4A48-9678-114D826CD0F9}" srcOrd="1" destOrd="0" presId="urn:microsoft.com/office/officeart/2005/8/layout/hierarchy6"/>
    <dgm:cxn modelId="{28501661-5FF3-44CC-A5AF-583DA0C3CEED}" type="presOf" srcId="{A067BD91-B7BB-48E2-9BF4-7F2F742BC7D5}" destId="{4EC28819-F424-46D6-9575-16E09921F920}" srcOrd="0" destOrd="0" presId="urn:microsoft.com/office/officeart/2005/8/layout/hierarchy6"/>
    <dgm:cxn modelId="{AAFAC84D-F671-4BFA-B98E-89CFFABADF1F}" srcId="{310920ED-D868-4CFB-95B3-F1462BC6F017}" destId="{A067BD91-B7BB-48E2-9BF4-7F2F742BC7D5}" srcOrd="1" destOrd="0" parTransId="{57D36AC9-A20B-44CF-847B-08F5D31C5C62}" sibTransId="{497FE364-051F-43FA-B496-F35162FECC5D}"/>
    <dgm:cxn modelId="{1B1E4D79-07E2-482B-8662-7DBDB5E76218}" srcId="{A067BD91-B7BB-48E2-9BF4-7F2F742BC7D5}" destId="{5CEE3FFA-BB38-4534-9CDB-55A5AD023FFD}" srcOrd="0" destOrd="0" parTransId="{25B8D065-BF72-4140-BDD8-D178B4866B68}" sibTransId="{D0CB124B-B358-440E-AC78-66F9C8381AA2}"/>
    <dgm:cxn modelId="{E5D93F7A-9938-4908-BEEA-1289B45F81B6}" type="presOf" srcId="{EED4DD80-D822-486D-BA4D-CD38F99E793A}" destId="{62E649CB-67BC-4C95-8A6D-0C4B63D44F87}" srcOrd="0" destOrd="0" presId="urn:microsoft.com/office/officeart/2005/8/layout/hierarchy6"/>
    <dgm:cxn modelId="{A48D795A-A0CB-4950-86D6-D98EC60EAA1F}" type="presOf" srcId="{619C281F-402C-4C00-8E04-2A29BEF768DD}" destId="{067E6445-938B-4E16-9D34-E2654825A2FA}" srcOrd="0" destOrd="0" presId="urn:microsoft.com/office/officeart/2005/8/layout/hierarchy6"/>
    <dgm:cxn modelId="{F437EC5A-A1EC-452B-87AA-D49C24868491}" srcId="{310920ED-D868-4CFB-95B3-F1462BC6F017}" destId="{A161DD8F-00B3-4FB7-BC20-2EF48E9E2906}" srcOrd="0" destOrd="0" parTransId="{532129EE-EB14-4B87-86E6-C246EBDCD456}" sibTransId="{436B9B42-567E-4954-A89E-1D41BD3620C5}"/>
    <dgm:cxn modelId="{048EA07C-FB88-4BDE-88F9-A7C63BFEF794}" type="presOf" srcId="{532129EE-EB14-4B87-86E6-C246EBDCD456}" destId="{F8E6626C-00B8-4FF3-B471-6440011115BF}" srcOrd="0" destOrd="0" presId="urn:microsoft.com/office/officeart/2005/8/layout/hierarchy6"/>
    <dgm:cxn modelId="{2E81967F-E561-4957-AE1B-E707B8809A16}" type="presOf" srcId="{25B8D065-BF72-4140-BDD8-D178B4866B68}" destId="{A1A5E146-687D-40CA-92BF-A6C9B90DAAAB}" srcOrd="0" destOrd="0" presId="urn:microsoft.com/office/officeart/2005/8/layout/hierarchy6"/>
    <dgm:cxn modelId="{DF20DB82-AAEF-4D37-9FF8-8F0A93DBB6B5}" srcId="{DF339807-EA9F-475A-9359-F804B3B9E10A}" destId="{310920ED-D868-4CFB-95B3-F1462BC6F017}" srcOrd="0" destOrd="0" parTransId="{90B85D5A-A6F7-4EB8-882F-C90E1EA1DA59}" sibTransId="{55A16C2A-19BB-478B-9121-F8A5C0ECE46F}"/>
    <dgm:cxn modelId="{5A2F8B84-59C8-43DF-B36A-61C91E65D37F}" srcId="{DF339807-EA9F-475A-9359-F804B3B9E10A}" destId="{D368A294-E6E2-4831-86FB-B5C5F36E8659}" srcOrd="2" destOrd="0" parTransId="{80F43998-C63B-4846-84A1-4F65EC9D8EEF}" sibTransId="{FD13A30D-A14C-4D86-A23A-10412499E9D9}"/>
    <dgm:cxn modelId="{D08FDC84-94F4-4BCA-A768-55E517235219}" type="presOf" srcId="{0657DF2A-64A0-4732-95B1-29DF6073088D}" destId="{447ED554-2FEF-401E-A403-578726C6C3DC}" srcOrd="0" destOrd="0" presId="urn:microsoft.com/office/officeart/2005/8/layout/hierarchy6"/>
    <dgm:cxn modelId="{A4CBEA92-A414-4244-94B5-BE3595D2973C}" type="presOf" srcId="{96C6D7F8-84D8-4FDA-AEBB-BD638101A0BF}" destId="{C1BDDE9F-911C-4A40-B0D7-99AF8C11E660}" srcOrd="1" destOrd="0" presId="urn:microsoft.com/office/officeart/2005/8/layout/hierarchy6"/>
    <dgm:cxn modelId="{E861D493-6898-455A-8C71-6D0D4AA496B3}" type="presOf" srcId="{57D36AC9-A20B-44CF-847B-08F5D31C5C62}" destId="{467F6365-3F1C-4196-AC8C-5E17EE71A999}" srcOrd="0" destOrd="0" presId="urn:microsoft.com/office/officeart/2005/8/layout/hierarchy6"/>
    <dgm:cxn modelId="{CA346C99-649A-45B1-AD94-7701ADD3C64E}" type="presOf" srcId="{96C6D7F8-84D8-4FDA-AEBB-BD638101A0BF}" destId="{7E3317F0-1485-4368-8149-2618B82209C9}" srcOrd="0" destOrd="0" presId="urn:microsoft.com/office/officeart/2005/8/layout/hierarchy6"/>
    <dgm:cxn modelId="{D006559D-DACC-46EE-AD2A-31A887F0688D}" type="presOf" srcId="{8B256217-A8AD-4B5A-B0A6-A106F46328DC}" destId="{946AD716-BD9B-4CF5-8752-29518ADDEE7F}" srcOrd="0" destOrd="0" presId="urn:microsoft.com/office/officeart/2005/8/layout/hierarchy6"/>
    <dgm:cxn modelId="{305850A7-BD21-4ABE-B8CC-1238765A942A}" type="presOf" srcId="{22BF0B09-F853-47C6-BCBB-E92C1D066373}" destId="{0C1C40D3-9A52-4042-8455-F9AE5F1126E7}" srcOrd="0" destOrd="0" presId="urn:microsoft.com/office/officeart/2005/8/layout/hierarchy6"/>
    <dgm:cxn modelId="{3BC63AB3-D102-4E17-9A5A-9E692DBF885F}" type="presOf" srcId="{D368A294-E6E2-4831-86FB-B5C5F36E8659}" destId="{7E0C61BC-48A3-486C-8B87-AFEAA2644CD4}" srcOrd="1" destOrd="0" presId="urn:microsoft.com/office/officeart/2005/8/layout/hierarchy6"/>
    <dgm:cxn modelId="{9003B8B3-ED0B-447D-BCCC-91B6BB24C57B}" type="presOf" srcId="{A161DD8F-00B3-4FB7-BC20-2EF48E9E2906}" destId="{2432824E-CE24-4DBF-9F18-249F07DABEBE}" srcOrd="0" destOrd="0" presId="urn:microsoft.com/office/officeart/2005/8/layout/hierarchy6"/>
    <dgm:cxn modelId="{D98816B4-96FC-4CB3-8A69-09D661800182}" srcId="{DF339807-EA9F-475A-9359-F804B3B9E10A}" destId="{96C6D7F8-84D8-4FDA-AEBB-BD638101A0BF}" srcOrd="3" destOrd="0" parTransId="{6A934A32-9321-467E-9AAF-CACB2B64463F}" sibTransId="{0133338E-BC0F-4DDE-8778-9F0300E0A490}"/>
    <dgm:cxn modelId="{260537BB-0D04-43C8-A446-592845C119A9}" type="presOf" srcId="{631EEF7F-AA4C-4C4E-9B0C-8F6D6BE677A0}" destId="{012D43A7-DA04-4B4A-BA80-E575189CD765}" srcOrd="0" destOrd="0" presId="urn:microsoft.com/office/officeart/2005/8/layout/hierarchy6"/>
    <dgm:cxn modelId="{B99AA7BB-313C-4492-B4EB-6694A4918346}" type="presOf" srcId="{D368A294-E6E2-4831-86FB-B5C5F36E8659}" destId="{290125F5-2A22-4808-AA4E-367EEFA8B221}" srcOrd="0" destOrd="0" presId="urn:microsoft.com/office/officeart/2005/8/layout/hierarchy6"/>
    <dgm:cxn modelId="{954FF0BF-19B9-402D-8AD3-021E02FDBB81}" type="presOf" srcId="{310920ED-D868-4CFB-95B3-F1462BC6F017}" destId="{E23E019F-96B7-46B2-88EA-0F96F04335CE}" srcOrd="0" destOrd="0" presId="urn:microsoft.com/office/officeart/2005/8/layout/hierarchy6"/>
    <dgm:cxn modelId="{D0FB3EC7-FE7A-4125-9D00-86BEEDFD2A5F}" type="presOf" srcId="{CE36FB44-02DF-4964-93B4-500265DAF3DF}" destId="{B09ACEF5-D876-472F-9A73-66C165791EF3}" srcOrd="0" destOrd="0" presId="urn:microsoft.com/office/officeart/2005/8/layout/hierarchy6"/>
    <dgm:cxn modelId="{078C5AD8-7546-48E6-8F06-550ADFD9C662}" type="presOf" srcId="{DF339807-EA9F-475A-9359-F804B3B9E10A}" destId="{7AB7EF77-212F-4A36-97F5-ED77929AB57F}" srcOrd="0" destOrd="0" presId="urn:microsoft.com/office/officeart/2005/8/layout/hierarchy6"/>
    <dgm:cxn modelId="{E1447EE5-3050-4E73-9FD9-75D8689C5C80}" srcId="{DF339807-EA9F-475A-9359-F804B3B9E10A}" destId="{22BF0B09-F853-47C6-BCBB-E92C1D066373}" srcOrd="1" destOrd="0" parTransId="{467825DA-D9C5-4D94-99A8-412724BAEF4C}" sibTransId="{D0D87A93-BBEB-4993-A630-E81AB5456695}"/>
    <dgm:cxn modelId="{B1E84F77-07E0-4082-B242-EC0D88B883E7}" type="presParOf" srcId="{7AB7EF77-212F-4A36-97F5-ED77929AB57F}" destId="{A1AAA1AE-F258-4D95-A6DB-133701E258B9}" srcOrd="0" destOrd="0" presId="urn:microsoft.com/office/officeart/2005/8/layout/hierarchy6"/>
    <dgm:cxn modelId="{483023A0-D03A-432C-8821-5088EA63D697}" type="presParOf" srcId="{A1AAA1AE-F258-4D95-A6DB-133701E258B9}" destId="{8A44BF3F-238A-4835-9F16-C6B7F694AEEF}" srcOrd="0" destOrd="0" presId="urn:microsoft.com/office/officeart/2005/8/layout/hierarchy6"/>
    <dgm:cxn modelId="{F76A1315-C026-41A6-9D9F-DEC682150A58}" type="presParOf" srcId="{A1AAA1AE-F258-4D95-A6DB-133701E258B9}" destId="{3F59EFFA-43DA-4B02-8ADF-E043ED9FDDE0}" srcOrd="1" destOrd="0" presId="urn:microsoft.com/office/officeart/2005/8/layout/hierarchy6"/>
    <dgm:cxn modelId="{9DB95C5E-2319-407E-95C0-BF4118DFD478}" type="presParOf" srcId="{3F59EFFA-43DA-4B02-8ADF-E043ED9FDDE0}" destId="{3747B635-1E13-427D-B9B0-9E0A84865532}" srcOrd="0" destOrd="0" presId="urn:microsoft.com/office/officeart/2005/8/layout/hierarchy6"/>
    <dgm:cxn modelId="{C644DC02-62B9-418F-8736-E7F8478E299D}" type="presParOf" srcId="{3747B635-1E13-427D-B9B0-9E0A84865532}" destId="{E23E019F-96B7-46B2-88EA-0F96F04335CE}" srcOrd="0" destOrd="0" presId="urn:microsoft.com/office/officeart/2005/8/layout/hierarchy6"/>
    <dgm:cxn modelId="{4A49EB64-25B1-4878-B7C9-E9798C654025}" type="presParOf" srcId="{3747B635-1E13-427D-B9B0-9E0A84865532}" destId="{8B840255-B351-4F8F-861D-7D7885C910C5}" srcOrd="1" destOrd="0" presId="urn:microsoft.com/office/officeart/2005/8/layout/hierarchy6"/>
    <dgm:cxn modelId="{BFD41859-DDE5-484A-9AB7-8BD4E2AE4838}" type="presParOf" srcId="{8B840255-B351-4F8F-861D-7D7885C910C5}" destId="{F8E6626C-00B8-4FF3-B471-6440011115BF}" srcOrd="0" destOrd="0" presId="urn:microsoft.com/office/officeart/2005/8/layout/hierarchy6"/>
    <dgm:cxn modelId="{F701A4A5-AE1F-4291-9237-141F4AAC3D02}" type="presParOf" srcId="{8B840255-B351-4F8F-861D-7D7885C910C5}" destId="{022F8C02-1318-48B9-9376-D88ADBEA045E}" srcOrd="1" destOrd="0" presId="urn:microsoft.com/office/officeart/2005/8/layout/hierarchy6"/>
    <dgm:cxn modelId="{1293F2CA-10CA-4B8F-A40B-DF398A9D4C94}" type="presParOf" srcId="{022F8C02-1318-48B9-9376-D88ADBEA045E}" destId="{2432824E-CE24-4DBF-9F18-249F07DABEBE}" srcOrd="0" destOrd="0" presId="urn:microsoft.com/office/officeart/2005/8/layout/hierarchy6"/>
    <dgm:cxn modelId="{A2741B9B-94D9-4EE4-8FE7-D8AA2B687DD2}" type="presParOf" srcId="{022F8C02-1318-48B9-9376-D88ADBEA045E}" destId="{B1F1CD48-7BCA-4E65-AE30-167D21B1AE4C}" srcOrd="1" destOrd="0" presId="urn:microsoft.com/office/officeart/2005/8/layout/hierarchy6"/>
    <dgm:cxn modelId="{5890833D-F0BB-43CC-976F-36075484A2FB}" type="presParOf" srcId="{B1F1CD48-7BCA-4E65-AE30-167D21B1AE4C}" destId="{62E649CB-67BC-4C95-8A6D-0C4B63D44F87}" srcOrd="0" destOrd="0" presId="urn:microsoft.com/office/officeart/2005/8/layout/hierarchy6"/>
    <dgm:cxn modelId="{D875836D-C273-4CCE-A7CE-64D1A1927FA7}" type="presParOf" srcId="{B1F1CD48-7BCA-4E65-AE30-167D21B1AE4C}" destId="{C548BBFA-EDE7-4037-A582-616F73D65A67}" srcOrd="1" destOrd="0" presId="urn:microsoft.com/office/officeart/2005/8/layout/hierarchy6"/>
    <dgm:cxn modelId="{2A6DA7A5-F727-4458-BA7D-005EF4D50833}" type="presParOf" srcId="{C548BBFA-EDE7-4037-A582-616F73D65A67}" destId="{946AD716-BD9B-4CF5-8752-29518ADDEE7F}" srcOrd="0" destOrd="0" presId="urn:microsoft.com/office/officeart/2005/8/layout/hierarchy6"/>
    <dgm:cxn modelId="{7E9D2EA7-E504-4538-9B73-D2BA2ED0AA30}" type="presParOf" srcId="{C548BBFA-EDE7-4037-A582-616F73D65A67}" destId="{DD3CE144-1ECF-4111-A618-B8B8B1C98CC1}" srcOrd="1" destOrd="0" presId="urn:microsoft.com/office/officeart/2005/8/layout/hierarchy6"/>
    <dgm:cxn modelId="{4EF86FEB-A4AD-47F9-B52E-D022712FCC0E}" type="presParOf" srcId="{DD3CE144-1ECF-4111-A618-B8B8B1C98CC1}" destId="{067E6445-938B-4E16-9D34-E2654825A2FA}" srcOrd="0" destOrd="0" presId="urn:microsoft.com/office/officeart/2005/8/layout/hierarchy6"/>
    <dgm:cxn modelId="{A7B431FC-1A8B-4F47-AC82-43692A97AC5E}" type="presParOf" srcId="{DD3CE144-1ECF-4111-A618-B8B8B1C98CC1}" destId="{31C35074-48B5-4289-A256-53F87CAE069C}" srcOrd="1" destOrd="0" presId="urn:microsoft.com/office/officeart/2005/8/layout/hierarchy6"/>
    <dgm:cxn modelId="{A4206B21-ECEA-4F81-BEE4-B998962E35F5}" type="presParOf" srcId="{31C35074-48B5-4289-A256-53F87CAE069C}" destId="{012D43A7-DA04-4B4A-BA80-E575189CD765}" srcOrd="0" destOrd="0" presId="urn:microsoft.com/office/officeart/2005/8/layout/hierarchy6"/>
    <dgm:cxn modelId="{E53C578F-DE0D-4562-8AEB-DC2D82BF2D5F}" type="presParOf" srcId="{31C35074-48B5-4289-A256-53F87CAE069C}" destId="{BE3957FE-0346-4335-A072-10A61F0F6F9A}" srcOrd="1" destOrd="0" presId="urn:microsoft.com/office/officeart/2005/8/layout/hierarchy6"/>
    <dgm:cxn modelId="{D4E6092A-9A27-4192-A7BF-B96E18987424}" type="presParOf" srcId="{8B840255-B351-4F8F-861D-7D7885C910C5}" destId="{467F6365-3F1C-4196-AC8C-5E17EE71A999}" srcOrd="2" destOrd="0" presId="urn:microsoft.com/office/officeart/2005/8/layout/hierarchy6"/>
    <dgm:cxn modelId="{EC41D254-F43B-443A-B7EB-A8009B72A430}" type="presParOf" srcId="{8B840255-B351-4F8F-861D-7D7885C910C5}" destId="{364B77D8-03DC-48F3-9B6E-7A4520FC12AD}" srcOrd="3" destOrd="0" presId="urn:microsoft.com/office/officeart/2005/8/layout/hierarchy6"/>
    <dgm:cxn modelId="{2FF31AC4-FE13-4E5D-AF3A-B6574790A9E4}" type="presParOf" srcId="{364B77D8-03DC-48F3-9B6E-7A4520FC12AD}" destId="{4EC28819-F424-46D6-9575-16E09921F920}" srcOrd="0" destOrd="0" presId="urn:microsoft.com/office/officeart/2005/8/layout/hierarchy6"/>
    <dgm:cxn modelId="{8028573A-E5FE-40F5-BF87-5B0727148AE4}" type="presParOf" srcId="{364B77D8-03DC-48F3-9B6E-7A4520FC12AD}" destId="{8F3FCA5A-D402-4FA5-8459-1C7315130CA4}" srcOrd="1" destOrd="0" presId="urn:microsoft.com/office/officeart/2005/8/layout/hierarchy6"/>
    <dgm:cxn modelId="{99CCB070-51AA-4B4E-B46A-AAD4B5A80DF0}" type="presParOf" srcId="{8F3FCA5A-D402-4FA5-8459-1C7315130CA4}" destId="{A1A5E146-687D-40CA-92BF-A6C9B90DAAAB}" srcOrd="0" destOrd="0" presId="urn:microsoft.com/office/officeart/2005/8/layout/hierarchy6"/>
    <dgm:cxn modelId="{A0CA2EAC-5171-4690-932A-EAFF3ABE68F3}" type="presParOf" srcId="{8F3FCA5A-D402-4FA5-8459-1C7315130CA4}" destId="{E437D068-EAA4-406E-B35D-21DD90C3A8B7}" srcOrd="1" destOrd="0" presId="urn:microsoft.com/office/officeart/2005/8/layout/hierarchy6"/>
    <dgm:cxn modelId="{D4ADB222-1989-4E8C-87F2-974C88375136}" type="presParOf" srcId="{E437D068-EAA4-406E-B35D-21DD90C3A8B7}" destId="{A8550115-83E0-43BC-A336-9897EAA18AB7}" srcOrd="0" destOrd="0" presId="urn:microsoft.com/office/officeart/2005/8/layout/hierarchy6"/>
    <dgm:cxn modelId="{9C2C3F36-D6D6-4DE0-81B3-131153530B5B}" type="presParOf" srcId="{E437D068-EAA4-406E-B35D-21DD90C3A8B7}" destId="{B2E99B72-AD35-4A81-8252-0155AA870F90}" srcOrd="1" destOrd="0" presId="urn:microsoft.com/office/officeart/2005/8/layout/hierarchy6"/>
    <dgm:cxn modelId="{0A5A423C-6D1F-4A52-9FEF-77027EA79D22}" type="presParOf" srcId="{8F3FCA5A-D402-4FA5-8459-1C7315130CA4}" destId="{447ED554-2FEF-401E-A403-578726C6C3DC}" srcOrd="2" destOrd="0" presId="urn:microsoft.com/office/officeart/2005/8/layout/hierarchy6"/>
    <dgm:cxn modelId="{C34CE204-B7EF-4FF1-9B17-F78B9B0F5CE3}" type="presParOf" srcId="{8F3FCA5A-D402-4FA5-8459-1C7315130CA4}" destId="{8BB34C72-4427-4094-9373-C76D2827CDFC}" srcOrd="3" destOrd="0" presId="urn:microsoft.com/office/officeart/2005/8/layout/hierarchy6"/>
    <dgm:cxn modelId="{1B04189C-22E4-4AD7-B166-08A010F90A08}" type="presParOf" srcId="{8BB34C72-4427-4094-9373-C76D2827CDFC}" destId="{B09ACEF5-D876-472F-9A73-66C165791EF3}" srcOrd="0" destOrd="0" presId="urn:microsoft.com/office/officeart/2005/8/layout/hierarchy6"/>
    <dgm:cxn modelId="{1F808C9A-DD32-4DE7-99AA-AC06C5C39470}" type="presParOf" srcId="{8BB34C72-4427-4094-9373-C76D2827CDFC}" destId="{E806A2E7-8439-4C20-8B9A-F8C4F52DB5D7}" srcOrd="1" destOrd="0" presId="urn:microsoft.com/office/officeart/2005/8/layout/hierarchy6"/>
    <dgm:cxn modelId="{20D95958-C20D-44FB-9DC7-4967DCDBFD84}" type="presParOf" srcId="{7AB7EF77-212F-4A36-97F5-ED77929AB57F}" destId="{AD6D281A-970A-4B60-9939-72CAF43DFD32}" srcOrd="1" destOrd="0" presId="urn:microsoft.com/office/officeart/2005/8/layout/hierarchy6"/>
    <dgm:cxn modelId="{F1F3915F-B224-43C1-93E9-99831EEF8981}" type="presParOf" srcId="{AD6D281A-970A-4B60-9939-72CAF43DFD32}" destId="{1AE1ACE6-AF94-48FB-9231-F054D7003CC7}" srcOrd="0" destOrd="0" presId="urn:microsoft.com/office/officeart/2005/8/layout/hierarchy6"/>
    <dgm:cxn modelId="{369D3780-ACBD-4EF1-A498-8CE61FEE67B2}" type="presParOf" srcId="{1AE1ACE6-AF94-48FB-9231-F054D7003CC7}" destId="{0C1C40D3-9A52-4042-8455-F9AE5F1126E7}" srcOrd="0" destOrd="0" presId="urn:microsoft.com/office/officeart/2005/8/layout/hierarchy6"/>
    <dgm:cxn modelId="{FF4BD803-2D88-4493-82D4-D68FE9872D12}" type="presParOf" srcId="{1AE1ACE6-AF94-48FB-9231-F054D7003CC7}" destId="{1496FCEF-3CC9-4A48-9678-114D826CD0F9}" srcOrd="1" destOrd="0" presId="urn:microsoft.com/office/officeart/2005/8/layout/hierarchy6"/>
    <dgm:cxn modelId="{542057C8-4EDA-480D-B5FD-C77DB947F79C}" type="presParOf" srcId="{AD6D281A-970A-4B60-9939-72CAF43DFD32}" destId="{959A2A8B-FA50-4FC8-AC2F-333D1584F1BA}" srcOrd="1" destOrd="0" presId="urn:microsoft.com/office/officeart/2005/8/layout/hierarchy6"/>
    <dgm:cxn modelId="{179F5F2A-3521-4517-AD77-C8678A8C5429}" type="presParOf" srcId="{959A2A8B-FA50-4FC8-AC2F-333D1584F1BA}" destId="{A8CC3DFC-38E8-4384-ABD8-065F5E787D4E}" srcOrd="0" destOrd="0" presId="urn:microsoft.com/office/officeart/2005/8/layout/hierarchy6"/>
    <dgm:cxn modelId="{403CE409-0D37-48B3-8937-E526F421B977}" type="presParOf" srcId="{AD6D281A-970A-4B60-9939-72CAF43DFD32}" destId="{97DB9166-9191-4B11-900C-02383B13AC0B}" srcOrd="2" destOrd="0" presId="urn:microsoft.com/office/officeart/2005/8/layout/hierarchy6"/>
    <dgm:cxn modelId="{D83AD5CE-5529-43F6-A1B7-63725CC7F765}" type="presParOf" srcId="{97DB9166-9191-4B11-900C-02383B13AC0B}" destId="{290125F5-2A22-4808-AA4E-367EEFA8B221}" srcOrd="0" destOrd="0" presId="urn:microsoft.com/office/officeart/2005/8/layout/hierarchy6"/>
    <dgm:cxn modelId="{20E7ADAF-EF6F-483C-9ABB-BC20B92C8E4A}" type="presParOf" srcId="{97DB9166-9191-4B11-900C-02383B13AC0B}" destId="{7E0C61BC-48A3-486C-8B87-AFEAA2644CD4}" srcOrd="1" destOrd="0" presId="urn:microsoft.com/office/officeart/2005/8/layout/hierarchy6"/>
    <dgm:cxn modelId="{D6C63603-4C54-4551-AC98-EC8AB005FBED}" type="presParOf" srcId="{AD6D281A-970A-4B60-9939-72CAF43DFD32}" destId="{E21F3ADD-8365-435E-AE41-A57024D0DB99}" srcOrd="3" destOrd="0" presId="urn:microsoft.com/office/officeart/2005/8/layout/hierarchy6"/>
    <dgm:cxn modelId="{4622248A-E97B-421C-99A2-D1D37B2251A9}" type="presParOf" srcId="{E21F3ADD-8365-435E-AE41-A57024D0DB99}" destId="{69DBDC16-6C7D-4D8A-AC1E-B824A55F4F11}" srcOrd="0" destOrd="0" presId="urn:microsoft.com/office/officeart/2005/8/layout/hierarchy6"/>
    <dgm:cxn modelId="{F9A44443-7F31-4B18-A1BC-60923626D134}" type="presParOf" srcId="{AD6D281A-970A-4B60-9939-72CAF43DFD32}" destId="{599E729A-0BF2-4F87-8E7F-034DB570A0D6}" srcOrd="4" destOrd="0" presId="urn:microsoft.com/office/officeart/2005/8/layout/hierarchy6"/>
    <dgm:cxn modelId="{614817C5-F696-4204-A5D0-06D2618314E8}" type="presParOf" srcId="{599E729A-0BF2-4F87-8E7F-034DB570A0D6}" destId="{7E3317F0-1485-4368-8149-2618B82209C9}" srcOrd="0" destOrd="0" presId="urn:microsoft.com/office/officeart/2005/8/layout/hierarchy6"/>
    <dgm:cxn modelId="{23780ADE-A816-47F9-AED3-A560ACF54520}" type="presParOf" srcId="{599E729A-0BF2-4F87-8E7F-034DB570A0D6}" destId="{C1BDDE9F-911C-4A40-B0D7-99AF8C11E660}"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3317F0-1485-4368-8149-2618B82209C9}">
      <dsp:nvSpPr>
        <dsp:cNvPr id="0" name=""/>
        <dsp:cNvSpPr/>
      </dsp:nvSpPr>
      <dsp:spPr>
        <a:xfrm>
          <a:off x="0" y="2963992"/>
          <a:ext cx="9073008" cy="1270575"/>
        </a:xfrm>
        <a:prstGeom prst="roundRect">
          <a:avLst>
            <a:gd name="adj" fmla="val 10000"/>
          </a:avLst>
        </a:prstGeom>
        <a:solidFill>
          <a:srgbClr val="1E9A9B"/>
        </a:solidFill>
        <a:ln>
          <a:noFill/>
        </a:ln>
        <a:effectLst/>
        <a:sp3d z="-1618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txBody>
        <a:bodyPr spcFirstLastPara="0" vert="horz" wrap="square" lIns="113792" tIns="113792" rIns="113792" bIns="113792" numCol="1" spcCol="1270" anchor="ctr" anchorCtr="0">
          <a:noAutofit/>
        </a:bodyPr>
        <a:lstStyle/>
        <a:p>
          <a:pPr marL="0" lvl="0" indent="0" algn="l" defTabSz="711200">
            <a:lnSpc>
              <a:spcPct val="90000"/>
            </a:lnSpc>
            <a:spcBef>
              <a:spcPct val="0"/>
            </a:spcBef>
            <a:spcAft>
              <a:spcPct val="35000"/>
            </a:spcAft>
            <a:buNone/>
          </a:pPr>
          <a:r>
            <a:rPr lang="es-ES" sz="1600" b="1" kern="1200" noProof="0">
              <a:latin typeface="Arial" pitchFamily="34" charset="0"/>
              <a:cs typeface="Arial" pitchFamily="34" charset="0"/>
            </a:rPr>
            <a:t>ACTUACIONES</a:t>
          </a:r>
          <a:endParaRPr lang="es-ES" sz="1600" b="1" kern="1200" noProof="0" dirty="0">
            <a:latin typeface="Arial" pitchFamily="34" charset="0"/>
            <a:cs typeface="Arial" pitchFamily="34" charset="0"/>
          </a:endParaRPr>
        </a:p>
      </dsp:txBody>
      <dsp:txXfrm>
        <a:off x="0" y="2963992"/>
        <a:ext cx="2721902" cy="1270575"/>
      </dsp:txXfrm>
    </dsp:sp>
    <dsp:sp modelId="{290125F5-2A22-4808-AA4E-367EEFA8B221}">
      <dsp:nvSpPr>
        <dsp:cNvPr id="0" name=""/>
        <dsp:cNvSpPr/>
      </dsp:nvSpPr>
      <dsp:spPr>
        <a:xfrm>
          <a:off x="0" y="1543111"/>
          <a:ext cx="9073008" cy="1270575"/>
        </a:xfrm>
        <a:prstGeom prst="roundRect">
          <a:avLst>
            <a:gd name="adj" fmla="val 10000"/>
          </a:avLst>
        </a:prstGeom>
        <a:solidFill>
          <a:srgbClr val="1E9A9B">
            <a:alpha val="69000"/>
          </a:srgbClr>
        </a:solidFill>
        <a:ln>
          <a:noFill/>
        </a:ln>
        <a:effectLst/>
        <a:sp3d z="-1618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txBody>
        <a:bodyPr spcFirstLastPara="0" vert="horz" wrap="square" lIns="113792" tIns="113792" rIns="113792" bIns="113792" numCol="1" spcCol="1270" anchor="ctr" anchorCtr="0">
          <a:noAutofit/>
        </a:bodyPr>
        <a:lstStyle/>
        <a:p>
          <a:pPr marL="0" lvl="0" indent="0" algn="l" defTabSz="711200">
            <a:lnSpc>
              <a:spcPct val="90000"/>
            </a:lnSpc>
            <a:spcBef>
              <a:spcPct val="0"/>
            </a:spcBef>
            <a:spcAft>
              <a:spcPct val="35000"/>
            </a:spcAft>
            <a:buNone/>
          </a:pPr>
          <a:r>
            <a:rPr lang="es-ES" sz="1600" b="1" kern="1200" noProof="0">
              <a:latin typeface="Arial" pitchFamily="34" charset="0"/>
              <a:cs typeface="Arial" pitchFamily="34" charset="0"/>
            </a:rPr>
            <a:t>DECISIÓN DEL CLIENTE</a:t>
          </a:r>
          <a:endParaRPr lang="es-ES" sz="1600" b="1" kern="1200" noProof="0" dirty="0">
            <a:latin typeface="Arial" pitchFamily="34" charset="0"/>
            <a:cs typeface="Arial" pitchFamily="34" charset="0"/>
          </a:endParaRPr>
        </a:p>
      </dsp:txBody>
      <dsp:txXfrm>
        <a:off x="0" y="1543111"/>
        <a:ext cx="2721902" cy="1270575"/>
      </dsp:txXfrm>
    </dsp:sp>
    <dsp:sp modelId="{0C1C40D3-9A52-4042-8455-F9AE5F1126E7}">
      <dsp:nvSpPr>
        <dsp:cNvPr id="0" name=""/>
        <dsp:cNvSpPr/>
      </dsp:nvSpPr>
      <dsp:spPr>
        <a:xfrm>
          <a:off x="0" y="41918"/>
          <a:ext cx="9073008" cy="1270575"/>
        </a:xfrm>
        <a:prstGeom prst="roundRect">
          <a:avLst>
            <a:gd name="adj" fmla="val 10000"/>
          </a:avLst>
        </a:prstGeom>
        <a:solidFill>
          <a:srgbClr val="1E9A9B">
            <a:alpha val="62000"/>
          </a:srgbClr>
        </a:solidFill>
        <a:ln>
          <a:noFill/>
        </a:ln>
        <a:effectLst/>
        <a:sp3d z="-1618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txBody>
        <a:bodyPr spcFirstLastPara="0" vert="horz" wrap="square" lIns="113792" tIns="113792" rIns="113792" bIns="113792" numCol="1" spcCol="1270" anchor="ctr" anchorCtr="0">
          <a:noAutofit/>
        </a:bodyPr>
        <a:lstStyle/>
        <a:p>
          <a:pPr marL="0" lvl="0" indent="0" algn="l" defTabSz="711200">
            <a:lnSpc>
              <a:spcPct val="90000"/>
            </a:lnSpc>
            <a:spcBef>
              <a:spcPct val="0"/>
            </a:spcBef>
            <a:spcAft>
              <a:spcPct val="35000"/>
            </a:spcAft>
            <a:buNone/>
          </a:pPr>
          <a:r>
            <a:rPr lang="es-ES" sz="1600" b="1" kern="1200" noProof="0" dirty="0">
              <a:latin typeface="Arial" pitchFamily="34" charset="0"/>
              <a:cs typeface="Arial" pitchFamily="34" charset="0"/>
            </a:rPr>
            <a:t>DECRIBI - CATASTRAL</a:t>
          </a:r>
        </a:p>
      </dsp:txBody>
      <dsp:txXfrm>
        <a:off x="0" y="41918"/>
        <a:ext cx="2721902" cy="1270575"/>
      </dsp:txXfrm>
    </dsp:sp>
    <dsp:sp modelId="{E23E019F-96B7-46B2-88EA-0F96F04335CE}">
      <dsp:nvSpPr>
        <dsp:cNvPr id="0" name=""/>
        <dsp:cNvSpPr/>
      </dsp:nvSpPr>
      <dsp:spPr>
        <a:xfrm>
          <a:off x="3955341" y="166654"/>
          <a:ext cx="2612827" cy="1058812"/>
        </a:xfrm>
        <a:prstGeom prst="roundRect">
          <a:avLst>
            <a:gd name="adj" fmla="val 10000"/>
          </a:avLst>
        </a:prstGeom>
        <a:solidFill>
          <a:srgbClr val="F39200"/>
        </a:solidFill>
        <a:ln cmpd="sng">
          <a:noFill/>
        </a:ln>
        <a:effectLst>
          <a:outerShdw blurRad="40000" dist="20000" dir="5400000" rotWithShape="0">
            <a:srgbClr val="000000">
              <a:alpha val="38000"/>
            </a:srgbClr>
          </a:outerShdw>
        </a:effectLst>
        <a:sp3d extrusionH="50600" prstMaterial="plastic">
          <a:bevelT w="101600" h="80600"/>
          <a:bevelB w="80600" h="80600"/>
        </a:sp3d>
      </dsp:spPr>
      <dsp:style>
        <a:lnRef idx="0">
          <a:scrgbClr r="0" g="0" b="0"/>
        </a:lnRef>
        <a:fillRef idx="1">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b="1" kern="1200" noProof="0" dirty="0">
              <a:latin typeface="Arial" pitchFamily="34" charset="0"/>
              <a:cs typeface="Arial" pitchFamily="34" charset="0"/>
            </a:rPr>
            <a:t>Informe con posibles ahorros en la tributación</a:t>
          </a:r>
        </a:p>
      </dsp:txBody>
      <dsp:txXfrm>
        <a:off x="3986353" y="197666"/>
        <a:ext cx="2550803" cy="996788"/>
      </dsp:txXfrm>
    </dsp:sp>
    <dsp:sp modelId="{F8E6626C-00B8-4FF3-B471-6440011115BF}">
      <dsp:nvSpPr>
        <dsp:cNvPr id="0" name=""/>
        <dsp:cNvSpPr/>
      </dsp:nvSpPr>
      <dsp:spPr>
        <a:xfrm>
          <a:off x="3582677" y="1225467"/>
          <a:ext cx="1679077" cy="450133"/>
        </a:xfrm>
        <a:custGeom>
          <a:avLst/>
          <a:gdLst/>
          <a:ahLst/>
          <a:cxnLst/>
          <a:rect l="0" t="0" r="0" b="0"/>
          <a:pathLst>
            <a:path>
              <a:moveTo>
                <a:pt x="1679077" y="0"/>
              </a:moveTo>
              <a:lnTo>
                <a:pt x="1679077" y="225066"/>
              </a:lnTo>
              <a:lnTo>
                <a:pt x="0" y="225066"/>
              </a:lnTo>
              <a:lnTo>
                <a:pt x="0" y="450133"/>
              </a:lnTo>
            </a:path>
          </a:pathLst>
        </a:custGeom>
        <a:noFill/>
        <a:ln w="25400" cap="flat" cmpd="sng" algn="ctr">
          <a:solidFill>
            <a:schemeClr val="accent6">
              <a:tint val="90000"/>
              <a:hueOff val="0"/>
              <a:satOff val="0"/>
              <a:lumOff val="0"/>
              <a:alphaOff val="0"/>
            </a:schemeClr>
          </a:solidFill>
          <a:prstDash val="solid"/>
        </a:ln>
        <a:effectLst/>
        <a:sp3d z="-110000"/>
      </dsp:spPr>
      <dsp:style>
        <a:lnRef idx="2">
          <a:scrgbClr r="0" g="0" b="0"/>
        </a:lnRef>
        <a:fillRef idx="0">
          <a:scrgbClr r="0" g="0" b="0"/>
        </a:fillRef>
        <a:effectRef idx="0">
          <a:scrgbClr r="0" g="0" b="0"/>
        </a:effectRef>
        <a:fontRef idx="minor"/>
      </dsp:style>
    </dsp:sp>
    <dsp:sp modelId="{2432824E-CE24-4DBF-9F18-249F07DABEBE}">
      <dsp:nvSpPr>
        <dsp:cNvPr id="0" name=""/>
        <dsp:cNvSpPr/>
      </dsp:nvSpPr>
      <dsp:spPr>
        <a:xfrm>
          <a:off x="2730971" y="1675601"/>
          <a:ext cx="1703412" cy="1058812"/>
        </a:xfrm>
        <a:prstGeom prst="roundRect">
          <a:avLst>
            <a:gd name="adj" fmla="val 10000"/>
          </a:avLst>
        </a:prstGeom>
        <a:solidFill>
          <a:srgbClr val="F39200"/>
        </a:solidFill>
        <a:ln cmpd="sng">
          <a:noFill/>
        </a:ln>
        <a:effectLst>
          <a:outerShdw blurRad="40000" dist="20000" dir="5400000" rotWithShape="0">
            <a:srgbClr val="000000">
              <a:alpha val="38000"/>
            </a:srgbClr>
          </a:outerShdw>
        </a:effectLst>
        <a:sp3d extrusionH="50600" prstMaterial="plastic">
          <a:bevelT w="101600" h="80600"/>
          <a:bevelB w="80600" h="80600"/>
        </a:sp3d>
      </dsp:spPr>
      <dsp:style>
        <a:lnRef idx="0">
          <a:scrgbClr r="0" g="0" b="0"/>
        </a:lnRef>
        <a:fillRef idx="1">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b="1" kern="1200" noProof="0" dirty="0">
              <a:latin typeface="Arial" pitchFamily="34" charset="0"/>
              <a:cs typeface="Arial" pitchFamily="34" charset="0"/>
            </a:rPr>
            <a:t>Recurrir ante Catastro</a:t>
          </a:r>
        </a:p>
      </dsp:txBody>
      <dsp:txXfrm>
        <a:off x="2761983" y="1706613"/>
        <a:ext cx="1641388" cy="996788"/>
      </dsp:txXfrm>
    </dsp:sp>
    <dsp:sp modelId="{62E649CB-67BC-4C95-8A6D-0C4B63D44F87}">
      <dsp:nvSpPr>
        <dsp:cNvPr id="0" name=""/>
        <dsp:cNvSpPr/>
      </dsp:nvSpPr>
      <dsp:spPr>
        <a:xfrm>
          <a:off x="3489073" y="2734414"/>
          <a:ext cx="91440" cy="339826"/>
        </a:xfrm>
        <a:custGeom>
          <a:avLst/>
          <a:gdLst/>
          <a:ahLst/>
          <a:cxnLst/>
          <a:rect l="0" t="0" r="0" b="0"/>
          <a:pathLst>
            <a:path>
              <a:moveTo>
                <a:pt x="93604" y="0"/>
              </a:moveTo>
              <a:lnTo>
                <a:pt x="93604" y="169913"/>
              </a:lnTo>
              <a:lnTo>
                <a:pt x="45720" y="169913"/>
              </a:lnTo>
              <a:lnTo>
                <a:pt x="45720" y="339826"/>
              </a:lnTo>
            </a:path>
          </a:pathLst>
        </a:custGeom>
        <a:noFill/>
        <a:ln w="25400" cap="flat" cmpd="sng" algn="ctr">
          <a:solidFill>
            <a:schemeClr val="accent6">
              <a:tint val="70000"/>
              <a:hueOff val="0"/>
              <a:satOff val="0"/>
              <a:lumOff val="0"/>
              <a:alphaOff val="0"/>
            </a:schemeClr>
          </a:solidFill>
          <a:prstDash val="solid"/>
        </a:ln>
        <a:effectLst/>
        <a:sp3d z="-110000"/>
      </dsp:spPr>
      <dsp:style>
        <a:lnRef idx="2">
          <a:scrgbClr r="0" g="0" b="0"/>
        </a:lnRef>
        <a:fillRef idx="0">
          <a:scrgbClr r="0" g="0" b="0"/>
        </a:fillRef>
        <a:effectRef idx="0">
          <a:scrgbClr r="0" g="0" b="0"/>
        </a:effectRef>
        <a:fontRef idx="minor"/>
      </dsp:style>
    </dsp:sp>
    <dsp:sp modelId="{946AD716-BD9B-4CF5-8752-29518ADDEE7F}">
      <dsp:nvSpPr>
        <dsp:cNvPr id="0" name=""/>
        <dsp:cNvSpPr/>
      </dsp:nvSpPr>
      <dsp:spPr>
        <a:xfrm>
          <a:off x="2683086" y="3074240"/>
          <a:ext cx="1703412" cy="1058812"/>
        </a:xfrm>
        <a:prstGeom prst="roundRect">
          <a:avLst>
            <a:gd name="adj" fmla="val 10000"/>
          </a:avLst>
        </a:prstGeom>
        <a:solidFill>
          <a:srgbClr val="F39200"/>
        </a:solidFill>
        <a:ln cmpd="sng">
          <a:noFill/>
        </a:ln>
        <a:effectLst>
          <a:outerShdw blurRad="40000" dist="20000" dir="5400000" rotWithShape="0">
            <a:srgbClr val="000000">
              <a:alpha val="38000"/>
            </a:srgbClr>
          </a:outerShdw>
        </a:effectLst>
        <a:sp3d extrusionH="50600" prstMaterial="plastic">
          <a:bevelT w="101600" h="80600"/>
          <a:bevelB w="80600" h="80600"/>
        </a:sp3d>
      </dsp:spPr>
      <dsp:style>
        <a:lnRef idx="0">
          <a:scrgbClr r="0" g="0" b="0"/>
        </a:lnRef>
        <a:fillRef idx="1">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ES" sz="1200" kern="1200" noProof="0" dirty="0">
              <a:latin typeface="Arial" pitchFamily="34" charset="0"/>
              <a:cs typeface="Arial" pitchFamily="34" charset="0"/>
            </a:rPr>
            <a:t>Tramitación ante la Administración del expediente</a:t>
          </a:r>
        </a:p>
      </dsp:txBody>
      <dsp:txXfrm>
        <a:off x="2714098" y="3105252"/>
        <a:ext cx="1641388" cy="996788"/>
      </dsp:txXfrm>
    </dsp:sp>
    <dsp:sp modelId="{067E6445-938B-4E16-9D34-E2654825A2FA}">
      <dsp:nvSpPr>
        <dsp:cNvPr id="0" name=""/>
        <dsp:cNvSpPr/>
      </dsp:nvSpPr>
      <dsp:spPr>
        <a:xfrm>
          <a:off x="3489073" y="4133052"/>
          <a:ext cx="91440" cy="222308"/>
        </a:xfrm>
        <a:custGeom>
          <a:avLst/>
          <a:gdLst/>
          <a:ahLst/>
          <a:cxnLst/>
          <a:rect l="0" t="0" r="0" b="0"/>
          <a:pathLst>
            <a:path>
              <a:moveTo>
                <a:pt x="45720" y="0"/>
              </a:moveTo>
              <a:lnTo>
                <a:pt x="45720" y="222308"/>
              </a:lnTo>
            </a:path>
          </a:pathLst>
        </a:custGeom>
        <a:noFill/>
        <a:ln w="25400" cap="flat" cmpd="sng" algn="ctr">
          <a:solidFill>
            <a:schemeClr val="accent6">
              <a:tint val="50000"/>
              <a:hueOff val="0"/>
              <a:satOff val="0"/>
              <a:lumOff val="0"/>
              <a:alphaOff val="0"/>
            </a:schemeClr>
          </a:solidFill>
          <a:prstDash val="solid"/>
        </a:ln>
        <a:effectLst/>
        <a:sp3d z="-110000"/>
      </dsp:spPr>
      <dsp:style>
        <a:lnRef idx="2">
          <a:scrgbClr r="0" g="0" b="0"/>
        </a:lnRef>
        <a:fillRef idx="0">
          <a:scrgbClr r="0" g="0" b="0"/>
        </a:fillRef>
        <a:effectRef idx="0">
          <a:scrgbClr r="0" g="0" b="0"/>
        </a:effectRef>
        <a:fontRef idx="minor"/>
      </dsp:style>
    </dsp:sp>
    <dsp:sp modelId="{012D43A7-DA04-4B4A-BA80-E575189CD765}">
      <dsp:nvSpPr>
        <dsp:cNvPr id="0" name=""/>
        <dsp:cNvSpPr/>
      </dsp:nvSpPr>
      <dsp:spPr>
        <a:xfrm>
          <a:off x="2683086" y="4355361"/>
          <a:ext cx="1703412" cy="1058812"/>
        </a:xfrm>
        <a:prstGeom prst="roundRect">
          <a:avLst>
            <a:gd name="adj" fmla="val 10000"/>
          </a:avLst>
        </a:prstGeom>
        <a:solidFill>
          <a:srgbClr val="F39200"/>
        </a:solidFill>
        <a:ln cmpd="sng">
          <a:noFill/>
        </a:ln>
        <a:effectLst>
          <a:outerShdw blurRad="40000" dist="20000" dir="5400000" rotWithShape="0">
            <a:srgbClr val="000000">
              <a:alpha val="38000"/>
            </a:srgbClr>
          </a:outerShdw>
        </a:effectLst>
        <a:sp3d extrusionH="50600" prstMaterial="plastic">
          <a:bevelT w="101600" h="80600"/>
          <a:bevelB w="80600" h="80600"/>
        </a:sp3d>
      </dsp:spPr>
      <dsp:style>
        <a:lnRef idx="0">
          <a:scrgbClr r="0" g="0" b="0"/>
        </a:lnRef>
        <a:fillRef idx="1">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ES" sz="1200" kern="1200" noProof="0" dirty="0">
              <a:latin typeface="Arial" pitchFamily="34" charset="0"/>
              <a:cs typeface="Arial" pitchFamily="34" charset="0"/>
            </a:rPr>
            <a:t>Estimación favorable Catastro total / parcial.</a:t>
          </a:r>
        </a:p>
        <a:p>
          <a:pPr marL="0" lvl="0" indent="0" algn="ctr" defTabSz="533400">
            <a:lnSpc>
              <a:spcPct val="90000"/>
            </a:lnSpc>
            <a:spcBef>
              <a:spcPct val="0"/>
            </a:spcBef>
            <a:spcAft>
              <a:spcPct val="35000"/>
            </a:spcAft>
            <a:buNone/>
          </a:pPr>
          <a:r>
            <a:rPr lang="es-ES" sz="1200" kern="1200" noProof="0" dirty="0">
              <a:latin typeface="Arial" pitchFamily="34" charset="0"/>
              <a:cs typeface="Arial" pitchFamily="34" charset="0"/>
            </a:rPr>
            <a:t> Notificación  Nuevo Valor catastral.</a:t>
          </a:r>
        </a:p>
        <a:p>
          <a:pPr marL="0" lvl="0" indent="0" algn="ctr" defTabSz="533400">
            <a:lnSpc>
              <a:spcPct val="90000"/>
            </a:lnSpc>
            <a:spcBef>
              <a:spcPct val="0"/>
            </a:spcBef>
            <a:spcAft>
              <a:spcPct val="35000"/>
            </a:spcAft>
            <a:buNone/>
          </a:pPr>
          <a:r>
            <a:rPr lang="es-ES" sz="1200" kern="1200" noProof="0" dirty="0">
              <a:latin typeface="Arial" pitchFamily="34" charset="0"/>
              <a:cs typeface="Arial" pitchFamily="34" charset="0"/>
            </a:rPr>
            <a:t> Honorarios DECRIBI</a:t>
          </a:r>
          <a:endParaRPr lang="es-ES" sz="1200" kern="1200" noProof="0" dirty="0"/>
        </a:p>
      </dsp:txBody>
      <dsp:txXfrm>
        <a:off x="2714098" y="4386373"/>
        <a:ext cx="1641388" cy="996788"/>
      </dsp:txXfrm>
    </dsp:sp>
    <dsp:sp modelId="{467F6365-3F1C-4196-AC8C-5E17EE71A999}">
      <dsp:nvSpPr>
        <dsp:cNvPr id="0" name=""/>
        <dsp:cNvSpPr/>
      </dsp:nvSpPr>
      <dsp:spPr>
        <a:xfrm>
          <a:off x="5261755" y="1225467"/>
          <a:ext cx="1590740" cy="450133"/>
        </a:xfrm>
        <a:custGeom>
          <a:avLst/>
          <a:gdLst/>
          <a:ahLst/>
          <a:cxnLst/>
          <a:rect l="0" t="0" r="0" b="0"/>
          <a:pathLst>
            <a:path>
              <a:moveTo>
                <a:pt x="0" y="0"/>
              </a:moveTo>
              <a:lnTo>
                <a:pt x="0" y="225066"/>
              </a:lnTo>
              <a:lnTo>
                <a:pt x="1590740" y="225066"/>
              </a:lnTo>
              <a:lnTo>
                <a:pt x="1590740" y="450133"/>
              </a:lnTo>
            </a:path>
          </a:pathLst>
        </a:custGeom>
        <a:noFill/>
        <a:ln w="25400" cap="flat" cmpd="sng" algn="ctr">
          <a:solidFill>
            <a:schemeClr val="accent6">
              <a:tint val="90000"/>
              <a:hueOff val="0"/>
              <a:satOff val="0"/>
              <a:lumOff val="0"/>
              <a:alphaOff val="0"/>
            </a:schemeClr>
          </a:solidFill>
          <a:prstDash val="solid"/>
        </a:ln>
        <a:effectLst/>
        <a:sp3d z="-110000"/>
      </dsp:spPr>
      <dsp:style>
        <a:lnRef idx="2">
          <a:scrgbClr r="0" g="0" b="0"/>
        </a:lnRef>
        <a:fillRef idx="0">
          <a:scrgbClr r="0" g="0" b="0"/>
        </a:fillRef>
        <a:effectRef idx="0">
          <a:scrgbClr r="0" g="0" b="0"/>
        </a:effectRef>
        <a:fontRef idx="minor"/>
      </dsp:style>
    </dsp:sp>
    <dsp:sp modelId="{4EC28819-F424-46D6-9575-16E09921F920}">
      <dsp:nvSpPr>
        <dsp:cNvPr id="0" name=""/>
        <dsp:cNvSpPr/>
      </dsp:nvSpPr>
      <dsp:spPr>
        <a:xfrm>
          <a:off x="6000789" y="1675601"/>
          <a:ext cx="1703412" cy="1058812"/>
        </a:xfrm>
        <a:prstGeom prst="roundRect">
          <a:avLst>
            <a:gd name="adj" fmla="val 10000"/>
          </a:avLst>
        </a:prstGeom>
        <a:solidFill>
          <a:srgbClr val="F39200"/>
        </a:solidFill>
        <a:ln cmpd="sng">
          <a:noFill/>
        </a:ln>
        <a:effectLst>
          <a:outerShdw blurRad="40000" dist="20000" dir="5400000" rotWithShape="0">
            <a:srgbClr val="000000">
              <a:alpha val="38000"/>
            </a:srgbClr>
          </a:outerShdw>
        </a:effectLst>
        <a:sp3d extrusionH="50600" prstMaterial="plastic">
          <a:bevelT/>
          <a:bevelB w="80600" h="80600"/>
        </a:sp3d>
      </dsp:spPr>
      <dsp:style>
        <a:lnRef idx="0">
          <a:scrgbClr r="0" g="0" b="0"/>
        </a:lnRef>
        <a:fillRef idx="1">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kern="1200" noProof="0" dirty="0">
              <a:latin typeface="Arial" pitchFamily="34" charset="0"/>
              <a:cs typeface="Arial" pitchFamily="34" charset="0"/>
            </a:rPr>
            <a:t>No recurrir ante Catastro</a:t>
          </a:r>
        </a:p>
      </dsp:txBody>
      <dsp:txXfrm>
        <a:off x="6031801" y="1706613"/>
        <a:ext cx="1641388" cy="996788"/>
      </dsp:txXfrm>
    </dsp:sp>
    <dsp:sp modelId="{A1A5E146-687D-40CA-92BF-A6C9B90DAAAB}">
      <dsp:nvSpPr>
        <dsp:cNvPr id="0" name=""/>
        <dsp:cNvSpPr/>
      </dsp:nvSpPr>
      <dsp:spPr>
        <a:xfrm>
          <a:off x="5762286" y="2734414"/>
          <a:ext cx="1090209" cy="343944"/>
        </a:xfrm>
        <a:custGeom>
          <a:avLst/>
          <a:gdLst/>
          <a:ahLst/>
          <a:cxnLst/>
          <a:rect l="0" t="0" r="0" b="0"/>
          <a:pathLst>
            <a:path>
              <a:moveTo>
                <a:pt x="1090209" y="0"/>
              </a:moveTo>
              <a:lnTo>
                <a:pt x="1090209" y="171972"/>
              </a:lnTo>
              <a:lnTo>
                <a:pt x="0" y="171972"/>
              </a:lnTo>
              <a:lnTo>
                <a:pt x="0" y="343944"/>
              </a:lnTo>
            </a:path>
          </a:pathLst>
        </a:custGeom>
        <a:noFill/>
        <a:ln w="25400" cap="flat" cmpd="sng" algn="ctr">
          <a:solidFill>
            <a:schemeClr val="accent6">
              <a:tint val="70000"/>
              <a:hueOff val="0"/>
              <a:satOff val="0"/>
              <a:lumOff val="0"/>
              <a:alphaOff val="0"/>
            </a:schemeClr>
          </a:solidFill>
          <a:prstDash val="solid"/>
        </a:ln>
        <a:effectLst/>
        <a:sp3d z="-110000"/>
      </dsp:spPr>
      <dsp:style>
        <a:lnRef idx="2">
          <a:scrgbClr r="0" g="0" b="0"/>
        </a:lnRef>
        <a:fillRef idx="0">
          <a:scrgbClr r="0" g="0" b="0"/>
        </a:fillRef>
        <a:effectRef idx="0">
          <a:scrgbClr r="0" g="0" b="0"/>
        </a:effectRef>
        <a:fontRef idx="minor"/>
      </dsp:style>
    </dsp:sp>
    <dsp:sp modelId="{A8550115-83E0-43BC-A336-9897EAA18AB7}">
      <dsp:nvSpPr>
        <dsp:cNvPr id="0" name=""/>
        <dsp:cNvSpPr/>
      </dsp:nvSpPr>
      <dsp:spPr>
        <a:xfrm>
          <a:off x="4910580" y="3078358"/>
          <a:ext cx="1703412" cy="1058812"/>
        </a:xfrm>
        <a:prstGeom prst="roundRect">
          <a:avLst>
            <a:gd name="adj" fmla="val 10000"/>
          </a:avLst>
        </a:prstGeom>
        <a:solidFill>
          <a:srgbClr val="F39200"/>
        </a:solidFill>
        <a:ln cmpd="sng">
          <a:noFill/>
        </a:ln>
        <a:effectLst>
          <a:outerShdw blurRad="40000" dist="20000" dir="5400000" rotWithShape="0">
            <a:srgbClr val="000000">
              <a:alpha val="38000"/>
            </a:srgbClr>
          </a:outerShdw>
        </a:effectLst>
        <a:sp3d extrusionH="50600" prstMaterial="plastic">
          <a:bevelT w="101600" h="80600"/>
          <a:bevelB w="80600" h="80600"/>
        </a:sp3d>
      </dsp:spPr>
      <dsp:style>
        <a:lnRef idx="0">
          <a:scrgbClr r="0" g="0" b="0"/>
        </a:lnRef>
        <a:fillRef idx="1">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ES" sz="1200" kern="1200" noProof="0" dirty="0">
              <a:latin typeface="Arial" pitchFamily="34" charset="0"/>
              <a:cs typeface="Arial" pitchFamily="34" charset="0"/>
            </a:rPr>
            <a:t>No se abonarán honorarios si se debe al riesgo de un  posible aumento de valor</a:t>
          </a:r>
        </a:p>
      </dsp:txBody>
      <dsp:txXfrm>
        <a:off x="4941592" y="3109370"/>
        <a:ext cx="1641388" cy="996788"/>
      </dsp:txXfrm>
    </dsp:sp>
    <dsp:sp modelId="{447ED554-2FEF-401E-A403-578726C6C3DC}">
      <dsp:nvSpPr>
        <dsp:cNvPr id="0" name=""/>
        <dsp:cNvSpPr/>
      </dsp:nvSpPr>
      <dsp:spPr>
        <a:xfrm>
          <a:off x="6852496" y="2734414"/>
          <a:ext cx="1070039" cy="339826"/>
        </a:xfrm>
        <a:custGeom>
          <a:avLst/>
          <a:gdLst/>
          <a:ahLst/>
          <a:cxnLst/>
          <a:rect l="0" t="0" r="0" b="0"/>
          <a:pathLst>
            <a:path>
              <a:moveTo>
                <a:pt x="0" y="0"/>
              </a:moveTo>
              <a:lnTo>
                <a:pt x="0" y="169913"/>
              </a:lnTo>
              <a:lnTo>
                <a:pt x="1070039" y="169913"/>
              </a:lnTo>
              <a:lnTo>
                <a:pt x="1070039" y="339826"/>
              </a:lnTo>
            </a:path>
          </a:pathLst>
        </a:custGeom>
        <a:noFill/>
        <a:ln w="25400" cap="flat" cmpd="sng" algn="ctr">
          <a:solidFill>
            <a:schemeClr val="accent6">
              <a:tint val="70000"/>
              <a:hueOff val="0"/>
              <a:satOff val="0"/>
              <a:lumOff val="0"/>
              <a:alphaOff val="0"/>
            </a:schemeClr>
          </a:solidFill>
          <a:prstDash val="solid"/>
        </a:ln>
        <a:effectLst/>
        <a:sp3d z="-110000"/>
      </dsp:spPr>
      <dsp:style>
        <a:lnRef idx="2">
          <a:scrgbClr r="0" g="0" b="0"/>
        </a:lnRef>
        <a:fillRef idx="0">
          <a:scrgbClr r="0" g="0" b="0"/>
        </a:fillRef>
        <a:effectRef idx="0">
          <a:scrgbClr r="0" g="0" b="0"/>
        </a:effectRef>
        <a:fontRef idx="minor"/>
      </dsp:style>
    </dsp:sp>
    <dsp:sp modelId="{B09ACEF5-D876-472F-9A73-66C165791EF3}">
      <dsp:nvSpPr>
        <dsp:cNvPr id="0" name=""/>
        <dsp:cNvSpPr/>
      </dsp:nvSpPr>
      <dsp:spPr>
        <a:xfrm>
          <a:off x="7070828" y="3074240"/>
          <a:ext cx="1703412" cy="1058812"/>
        </a:xfrm>
        <a:prstGeom prst="roundRect">
          <a:avLst>
            <a:gd name="adj" fmla="val 10000"/>
          </a:avLst>
        </a:prstGeom>
        <a:solidFill>
          <a:srgbClr val="F39200"/>
        </a:solidFill>
        <a:ln cmpd="sng">
          <a:noFill/>
        </a:ln>
        <a:effectLst>
          <a:outerShdw blurRad="40000" dist="20000" dir="5400000" rotWithShape="0">
            <a:srgbClr val="000000">
              <a:alpha val="38000"/>
            </a:srgbClr>
          </a:outerShdw>
        </a:effectLst>
        <a:sp3d extrusionH="50600" prstMaterial="plastic">
          <a:bevelT w="101600" h="80600"/>
          <a:bevelB w="80600" h="80600"/>
        </a:sp3d>
      </dsp:spPr>
      <dsp:style>
        <a:lnRef idx="0">
          <a:scrgbClr r="0" g="0" b="0"/>
        </a:lnRef>
        <a:fillRef idx="1">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ES" sz="1200" kern="1200" noProof="0" dirty="0">
              <a:latin typeface="Arial" pitchFamily="34" charset="0"/>
              <a:cs typeface="Arial" pitchFamily="34" charset="0"/>
            </a:rPr>
            <a:t>Se abonarán honorarios si se debe a razones ajenas al trabajo ejecutado</a:t>
          </a:r>
        </a:p>
      </dsp:txBody>
      <dsp:txXfrm>
        <a:off x="7101840" y="3105252"/>
        <a:ext cx="1641388" cy="99678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4021138" y="0"/>
            <a:ext cx="3076575" cy="512763"/>
          </a:xfrm>
          <a:prstGeom prst="rect">
            <a:avLst/>
          </a:prstGeom>
        </p:spPr>
        <p:txBody>
          <a:bodyPr vert="horz" lIns="91440" tIns="45720" rIns="91440" bIns="45720" rtlCol="0"/>
          <a:lstStyle>
            <a:lvl1pPr algn="r">
              <a:defRPr sz="1200"/>
            </a:lvl1pPr>
          </a:lstStyle>
          <a:p>
            <a:fld id="{87DCF81A-1B82-4394-8634-203943257EBF}" type="datetimeFigureOut">
              <a:rPr lang="es-ES" smtClean="0"/>
              <a:t>17/01/2020</a:t>
            </a:fld>
            <a:endParaRPr lang="es-ES"/>
          </a:p>
        </p:txBody>
      </p:sp>
      <p:sp>
        <p:nvSpPr>
          <p:cNvPr id="4" name="Marcador de imagen de diapositiva 3"/>
          <p:cNvSpPr>
            <a:spLocks noGrp="1" noRot="1" noChangeAspect="1"/>
          </p:cNvSpPr>
          <p:nvPr>
            <p:ph type="sldImg" idx="2"/>
          </p:nvPr>
        </p:nvSpPr>
        <p:spPr>
          <a:xfrm>
            <a:off x="1246187" y="1279878"/>
            <a:ext cx="4606925" cy="34544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6" name="Marcador de pie de página 5"/>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EC496203-0708-4347-AEAA-7540656FF651}" type="slidenum">
              <a:rPr lang="es-ES" smtClean="0"/>
              <a:t>‹Nº›</a:t>
            </a:fld>
            <a:endParaRPr lang="es-ES"/>
          </a:p>
        </p:txBody>
      </p:sp>
    </p:spTree>
    <p:extLst>
      <p:ext uri="{BB962C8B-B14F-4D97-AF65-F5344CB8AC3E}">
        <p14:creationId xmlns:p14="http://schemas.microsoft.com/office/powerpoint/2010/main" val="3697399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7"/>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536433" indent="0" algn="ctr">
              <a:buNone/>
              <a:defRPr>
                <a:solidFill>
                  <a:schemeClr val="tx1">
                    <a:tint val="75000"/>
                  </a:schemeClr>
                </a:solidFill>
              </a:defRPr>
            </a:lvl2pPr>
            <a:lvl3pPr marL="1072866" indent="0" algn="ctr">
              <a:buNone/>
              <a:defRPr>
                <a:solidFill>
                  <a:schemeClr val="tx1">
                    <a:tint val="75000"/>
                  </a:schemeClr>
                </a:solidFill>
              </a:defRPr>
            </a:lvl3pPr>
            <a:lvl4pPr marL="1609298" indent="0" algn="ctr">
              <a:buNone/>
              <a:defRPr>
                <a:solidFill>
                  <a:schemeClr val="tx1">
                    <a:tint val="75000"/>
                  </a:schemeClr>
                </a:solidFill>
              </a:defRPr>
            </a:lvl4pPr>
            <a:lvl5pPr marL="2145731" indent="0" algn="ctr">
              <a:buNone/>
              <a:defRPr>
                <a:solidFill>
                  <a:schemeClr val="tx1">
                    <a:tint val="75000"/>
                  </a:schemeClr>
                </a:solidFill>
              </a:defRPr>
            </a:lvl5pPr>
            <a:lvl6pPr marL="2682164" indent="0" algn="ctr">
              <a:buNone/>
              <a:defRPr>
                <a:solidFill>
                  <a:schemeClr val="tx1">
                    <a:tint val="75000"/>
                  </a:schemeClr>
                </a:solidFill>
              </a:defRPr>
            </a:lvl6pPr>
            <a:lvl7pPr marL="3218597" indent="0" algn="ctr">
              <a:buNone/>
              <a:defRPr>
                <a:solidFill>
                  <a:schemeClr val="tx1">
                    <a:tint val="75000"/>
                  </a:schemeClr>
                </a:solidFill>
              </a:defRPr>
            </a:lvl7pPr>
            <a:lvl8pPr marL="3755029" indent="0" algn="ctr">
              <a:buNone/>
              <a:defRPr>
                <a:solidFill>
                  <a:schemeClr val="tx1">
                    <a:tint val="75000"/>
                  </a:schemeClr>
                </a:solidFill>
              </a:defRPr>
            </a:lvl8pPr>
            <a:lvl9pPr marL="4291462"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77A1A436-A9F4-4B44-A699-A7D8A847721A}" type="datetime1">
              <a:rPr lang="es-ES" smtClean="0"/>
              <a:t>17/01/2020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26C8CDE-6B66-4F1D-97D4-323099A6398A}"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9728BC21-8B1E-4655-A9DF-EFB59CFBA1E7}" type="datetime1">
              <a:rPr lang="es-ES" smtClean="0"/>
              <a:t>17/01/2020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26C8CDE-6B66-4F1D-97D4-323099A6398A}"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0"/>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40"/>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380349ED-86F8-4877-B716-569770558F58}" type="datetime1">
              <a:rPr lang="es-ES" smtClean="0"/>
              <a:t>17/01/2020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26C8CDE-6B66-4F1D-97D4-323099A6398A}" type="slidenum">
              <a:rPr lang="es-ES" smtClean="0"/>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7"/>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536433" indent="0" algn="ctr">
              <a:buNone/>
              <a:defRPr>
                <a:solidFill>
                  <a:schemeClr val="tx1">
                    <a:tint val="75000"/>
                  </a:schemeClr>
                </a:solidFill>
              </a:defRPr>
            </a:lvl2pPr>
            <a:lvl3pPr marL="1072866" indent="0" algn="ctr">
              <a:buNone/>
              <a:defRPr>
                <a:solidFill>
                  <a:schemeClr val="tx1">
                    <a:tint val="75000"/>
                  </a:schemeClr>
                </a:solidFill>
              </a:defRPr>
            </a:lvl3pPr>
            <a:lvl4pPr marL="1609298" indent="0" algn="ctr">
              <a:buNone/>
              <a:defRPr>
                <a:solidFill>
                  <a:schemeClr val="tx1">
                    <a:tint val="75000"/>
                  </a:schemeClr>
                </a:solidFill>
              </a:defRPr>
            </a:lvl4pPr>
            <a:lvl5pPr marL="2145731" indent="0" algn="ctr">
              <a:buNone/>
              <a:defRPr>
                <a:solidFill>
                  <a:schemeClr val="tx1">
                    <a:tint val="75000"/>
                  </a:schemeClr>
                </a:solidFill>
              </a:defRPr>
            </a:lvl5pPr>
            <a:lvl6pPr marL="2682164" indent="0" algn="ctr">
              <a:buNone/>
              <a:defRPr>
                <a:solidFill>
                  <a:schemeClr val="tx1">
                    <a:tint val="75000"/>
                  </a:schemeClr>
                </a:solidFill>
              </a:defRPr>
            </a:lvl6pPr>
            <a:lvl7pPr marL="3218597" indent="0" algn="ctr">
              <a:buNone/>
              <a:defRPr>
                <a:solidFill>
                  <a:schemeClr val="tx1">
                    <a:tint val="75000"/>
                  </a:schemeClr>
                </a:solidFill>
              </a:defRPr>
            </a:lvl7pPr>
            <a:lvl8pPr marL="3755029" indent="0" algn="ctr">
              <a:buNone/>
              <a:defRPr>
                <a:solidFill>
                  <a:schemeClr val="tx1">
                    <a:tint val="75000"/>
                  </a:schemeClr>
                </a:solidFill>
              </a:defRPr>
            </a:lvl8pPr>
            <a:lvl9pPr marL="4291462"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CF3B7A6A-4B76-42A8-B228-4F1D057261A8}" type="datetime1">
              <a:rPr lang="es-ES" smtClean="0"/>
              <a:t>17/01/2020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FC35EB9-9E13-4894-BA4E-E063371398DB}" type="slidenum">
              <a:rPr lang="es-ES" smtClean="0"/>
              <a:pPr/>
              <a:t>‹Nº›</a:t>
            </a:fld>
            <a:endParaRPr lang="es-E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6C3B3FB5-44E8-43DB-A4DE-C7DA73894BE8}" type="datetime1">
              <a:rPr lang="es-ES" smtClean="0"/>
              <a:t>17/01/2020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FC35EB9-9E13-4894-BA4E-E063371398DB}" type="slidenum">
              <a:rPr lang="es-ES" smtClean="0"/>
              <a:pPr/>
              <a:t>‹Nº›</a:t>
            </a:fld>
            <a:endParaRPr lang="es-E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2"/>
            <a:ext cx="7772400" cy="1362075"/>
          </a:xfrm>
        </p:spPr>
        <p:txBody>
          <a:bodyPr anchor="t"/>
          <a:lstStyle>
            <a:lvl1pPr algn="l">
              <a:defRPr sz="47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300">
                <a:solidFill>
                  <a:schemeClr val="tx1">
                    <a:tint val="75000"/>
                  </a:schemeClr>
                </a:solidFill>
              </a:defRPr>
            </a:lvl1pPr>
            <a:lvl2pPr marL="536433" indent="0">
              <a:buNone/>
              <a:defRPr sz="2100">
                <a:solidFill>
                  <a:schemeClr val="tx1">
                    <a:tint val="75000"/>
                  </a:schemeClr>
                </a:solidFill>
              </a:defRPr>
            </a:lvl2pPr>
            <a:lvl3pPr marL="1072866" indent="0">
              <a:buNone/>
              <a:defRPr sz="1900">
                <a:solidFill>
                  <a:schemeClr val="tx1">
                    <a:tint val="75000"/>
                  </a:schemeClr>
                </a:solidFill>
              </a:defRPr>
            </a:lvl3pPr>
            <a:lvl4pPr marL="1609298" indent="0">
              <a:buNone/>
              <a:defRPr sz="1600">
                <a:solidFill>
                  <a:schemeClr val="tx1">
                    <a:tint val="75000"/>
                  </a:schemeClr>
                </a:solidFill>
              </a:defRPr>
            </a:lvl4pPr>
            <a:lvl5pPr marL="2145731" indent="0">
              <a:buNone/>
              <a:defRPr sz="1600">
                <a:solidFill>
                  <a:schemeClr val="tx1">
                    <a:tint val="75000"/>
                  </a:schemeClr>
                </a:solidFill>
              </a:defRPr>
            </a:lvl5pPr>
            <a:lvl6pPr marL="2682164" indent="0">
              <a:buNone/>
              <a:defRPr sz="1600">
                <a:solidFill>
                  <a:schemeClr val="tx1">
                    <a:tint val="75000"/>
                  </a:schemeClr>
                </a:solidFill>
              </a:defRPr>
            </a:lvl6pPr>
            <a:lvl7pPr marL="3218597" indent="0">
              <a:buNone/>
              <a:defRPr sz="1600">
                <a:solidFill>
                  <a:schemeClr val="tx1">
                    <a:tint val="75000"/>
                  </a:schemeClr>
                </a:solidFill>
              </a:defRPr>
            </a:lvl7pPr>
            <a:lvl8pPr marL="3755029" indent="0">
              <a:buNone/>
              <a:defRPr sz="1600">
                <a:solidFill>
                  <a:schemeClr val="tx1">
                    <a:tint val="75000"/>
                  </a:schemeClr>
                </a:solidFill>
              </a:defRPr>
            </a:lvl8pPr>
            <a:lvl9pPr marL="4291462" indent="0">
              <a:buNone/>
              <a:defRPr sz="16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80727105-F0BB-46D5-85A3-53DD7956B9C7}" type="datetime1">
              <a:rPr lang="es-ES" smtClean="0"/>
              <a:t>17/01/2020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FC35EB9-9E13-4894-BA4E-E063371398DB}" type="slidenum">
              <a:rPr lang="es-ES" smtClean="0"/>
              <a:pPr/>
              <a:t>‹Nº›</a:t>
            </a:fld>
            <a:endParaRPr lang="es-E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2"/>
            <a:ext cx="4038600" cy="4525963"/>
          </a:xfrm>
        </p:spPr>
        <p:txBody>
          <a:bodyPr/>
          <a:lstStyle>
            <a:lvl1pPr>
              <a:defRPr sz="33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2"/>
            <a:ext cx="4038600" cy="4525963"/>
          </a:xfrm>
        </p:spPr>
        <p:txBody>
          <a:bodyPr/>
          <a:lstStyle>
            <a:lvl1pPr>
              <a:defRPr sz="33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9CE1F44E-B863-4E49-BBE9-98E0A76A7BCD}" type="datetime1">
              <a:rPr lang="es-ES" smtClean="0"/>
              <a:t>17/01/2020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FC35EB9-9E13-4894-BA4E-E063371398DB}" type="slidenum">
              <a:rPr lang="es-ES" smtClean="0"/>
              <a:pPr/>
              <a:t>‹Nº›</a:t>
            </a:fld>
            <a:endParaRPr lang="es-E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4"/>
            <a:ext cx="4040188" cy="639763"/>
          </a:xfrm>
        </p:spPr>
        <p:txBody>
          <a:bodyPr anchor="b"/>
          <a:lstStyle>
            <a:lvl1pPr marL="0" indent="0">
              <a:buNone/>
              <a:defRPr sz="2800" b="1"/>
            </a:lvl1pPr>
            <a:lvl2pPr marL="536433" indent="0">
              <a:buNone/>
              <a:defRPr sz="2300" b="1"/>
            </a:lvl2pPr>
            <a:lvl3pPr marL="1072866" indent="0">
              <a:buNone/>
              <a:defRPr sz="2100" b="1"/>
            </a:lvl3pPr>
            <a:lvl4pPr marL="1609298" indent="0">
              <a:buNone/>
              <a:defRPr sz="1900" b="1"/>
            </a:lvl4pPr>
            <a:lvl5pPr marL="2145731" indent="0">
              <a:buNone/>
              <a:defRPr sz="1900" b="1"/>
            </a:lvl5pPr>
            <a:lvl6pPr marL="2682164" indent="0">
              <a:buNone/>
              <a:defRPr sz="1900" b="1"/>
            </a:lvl6pPr>
            <a:lvl7pPr marL="3218597" indent="0">
              <a:buNone/>
              <a:defRPr sz="1900" b="1"/>
            </a:lvl7pPr>
            <a:lvl8pPr marL="3755029" indent="0">
              <a:buNone/>
              <a:defRPr sz="1900" b="1"/>
            </a:lvl8pPr>
            <a:lvl9pPr marL="4291462" indent="0">
              <a:buNone/>
              <a:defRPr sz="19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7" y="1535114"/>
            <a:ext cx="4041775" cy="639763"/>
          </a:xfrm>
        </p:spPr>
        <p:txBody>
          <a:bodyPr anchor="b"/>
          <a:lstStyle>
            <a:lvl1pPr marL="0" indent="0">
              <a:buNone/>
              <a:defRPr sz="2800" b="1"/>
            </a:lvl1pPr>
            <a:lvl2pPr marL="536433" indent="0">
              <a:buNone/>
              <a:defRPr sz="2300" b="1"/>
            </a:lvl2pPr>
            <a:lvl3pPr marL="1072866" indent="0">
              <a:buNone/>
              <a:defRPr sz="2100" b="1"/>
            </a:lvl3pPr>
            <a:lvl4pPr marL="1609298" indent="0">
              <a:buNone/>
              <a:defRPr sz="1900" b="1"/>
            </a:lvl4pPr>
            <a:lvl5pPr marL="2145731" indent="0">
              <a:buNone/>
              <a:defRPr sz="1900" b="1"/>
            </a:lvl5pPr>
            <a:lvl6pPr marL="2682164" indent="0">
              <a:buNone/>
              <a:defRPr sz="1900" b="1"/>
            </a:lvl6pPr>
            <a:lvl7pPr marL="3218597" indent="0">
              <a:buNone/>
              <a:defRPr sz="1900" b="1"/>
            </a:lvl7pPr>
            <a:lvl8pPr marL="3755029" indent="0">
              <a:buNone/>
              <a:defRPr sz="1900" b="1"/>
            </a:lvl8pPr>
            <a:lvl9pPr marL="4291462" indent="0">
              <a:buNone/>
              <a:defRPr sz="19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7" y="2174875"/>
            <a:ext cx="4041775" cy="3951288"/>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FB15E4D7-627A-4B6F-A65D-FF21FE2F5CF5}" type="datetime1">
              <a:rPr lang="es-ES" smtClean="0"/>
              <a:t>17/01/2020</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FFC35EB9-9E13-4894-BA4E-E063371398DB}" type="slidenum">
              <a:rPr lang="es-ES" smtClean="0"/>
              <a:pPr/>
              <a:t>‹Nº›</a:t>
            </a:fld>
            <a:endParaRPr lang="es-E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1E86CCB7-09BC-43E8-B458-AA166691CF4A}" type="datetime1">
              <a:rPr lang="es-ES" smtClean="0"/>
              <a:t>17/01/2020</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FFC35EB9-9E13-4894-BA4E-E063371398DB}" type="slidenum">
              <a:rPr lang="es-ES" smtClean="0"/>
              <a:pPr/>
              <a:t>‹Nº›</a:t>
            </a:fld>
            <a:endParaRPr lang="es-E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B86455D-43BB-446C-979F-E15C88BF783D}" type="datetime1">
              <a:rPr lang="es-ES" smtClean="0"/>
              <a:t>17/01/2020</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FFC35EB9-9E13-4894-BA4E-E063371398DB}" type="slidenum">
              <a:rPr lang="es-ES" smtClean="0"/>
              <a:pPr/>
              <a:t>‹Nº›</a:t>
            </a:fld>
            <a:endParaRPr lang="es-E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2" y="273050"/>
            <a:ext cx="3008313" cy="1162051"/>
          </a:xfrm>
        </p:spPr>
        <p:txBody>
          <a:bodyPr anchor="b"/>
          <a:lstStyle>
            <a:lvl1pPr algn="l">
              <a:defRPr sz="2300" b="1"/>
            </a:lvl1pPr>
          </a:lstStyle>
          <a:p>
            <a:r>
              <a:rPr lang="es-ES"/>
              <a:t>Haga clic para modificar el estilo de título del patrón</a:t>
            </a:r>
          </a:p>
        </p:txBody>
      </p:sp>
      <p:sp>
        <p:nvSpPr>
          <p:cNvPr id="3" name="2 Marcador de contenido"/>
          <p:cNvSpPr>
            <a:spLocks noGrp="1"/>
          </p:cNvSpPr>
          <p:nvPr>
            <p:ph idx="1"/>
          </p:nvPr>
        </p:nvSpPr>
        <p:spPr>
          <a:xfrm>
            <a:off x="3575051" y="273053"/>
            <a:ext cx="5111750" cy="5853113"/>
          </a:xfrm>
        </p:spPr>
        <p:txBody>
          <a:bodyPr/>
          <a:lstStyle>
            <a:lvl1pPr>
              <a:defRPr sz="3800"/>
            </a:lvl1pPr>
            <a:lvl2pPr>
              <a:defRPr sz="3300"/>
            </a:lvl2pPr>
            <a:lvl3pPr>
              <a:defRPr sz="2800"/>
            </a:lvl3pPr>
            <a:lvl4pPr>
              <a:defRPr sz="2300"/>
            </a:lvl4pPr>
            <a:lvl5pPr>
              <a:defRPr sz="2300"/>
            </a:lvl5pPr>
            <a:lvl6pPr>
              <a:defRPr sz="2300"/>
            </a:lvl6pPr>
            <a:lvl7pPr>
              <a:defRPr sz="2300"/>
            </a:lvl7pPr>
            <a:lvl8pPr>
              <a:defRPr sz="2300"/>
            </a:lvl8pPr>
            <a:lvl9pPr>
              <a:defRPr sz="23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2" y="1435103"/>
            <a:ext cx="3008313" cy="4691063"/>
          </a:xfrm>
        </p:spPr>
        <p:txBody>
          <a:bodyPr/>
          <a:lstStyle>
            <a:lvl1pPr marL="0" indent="0">
              <a:buNone/>
              <a:defRPr sz="1600"/>
            </a:lvl1pPr>
            <a:lvl2pPr marL="536433" indent="0">
              <a:buNone/>
              <a:defRPr sz="1400"/>
            </a:lvl2pPr>
            <a:lvl3pPr marL="1072866" indent="0">
              <a:buNone/>
              <a:defRPr sz="1200"/>
            </a:lvl3pPr>
            <a:lvl4pPr marL="1609298" indent="0">
              <a:buNone/>
              <a:defRPr sz="1100"/>
            </a:lvl4pPr>
            <a:lvl5pPr marL="2145731" indent="0">
              <a:buNone/>
              <a:defRPr sz="1100"/>
            </a:lvl5pPr>
            <a:lvl6pPr marL="2682164" indent="0">
              <a:buNone/>
              <a:defRPr sz="1100"/>
            </a:lvl6pPr>
            <a:lvl7pPr marL="3218597" indent="0">
              <a:buNone/>
              <a:defRPr sz="1100"/>
            </a:lvl7pPr>
            <a:lvl8pPr marL="3755029" indent="0">
              <a:buNone/>
              <a:defRPr sz="1100"/>
            </a:lvl8pPr>
            <a:lvl9pPr marL="4291462" indent="0">
              <a:buNone/>
              <a:defRPr sz="11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8C73561-4FF6-4E33-9575-8A82DF697174}" type="datetime1">
              <a:rPr lang="es-ES" smtClean="0"/>
              <a:t>17/01/2020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FC35EB9-9E13-4894-BA4E-E063371398DB}"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BA3A8D05-9129-453C-8142-871CD72E812C}" type="datetime1">
              <a:rPr lang="es-ES" smtClean="0"/>
              <a:t>17/01/2020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26C8CDE-6B66-4F1D-97D4-323099A6398A}" type="slidenum">
              <a:rPr lang="es-ES" smtClean="0"/>
              <a:pPr/>
              <a:t>‹Nº›</a:t>
            </a:fld>
            <a:endParaRPr lang="es-E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1"/>
            <a:ext cx="5486400" cy="566739"/>
          </a:xfrm>
        </p:spPr>
        <p:txBody>
          <a:bodyPr anchor="b"/>
          <a:lstStyle>
            <a:lvl1pPr algn="l">
              <a:defRPr sz="23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800"/>
            </a:lvl1pPr>
            <a:lvl2pPr marL="536433" indent="0">
              <a:buNone/>
              <a:defRPr sz="3300"/>
            </a:lvl2pPr>
            <a:lvl3pPr marL="1072866" indent="0">
              <a:buNone/>
              <a:defRPr sz="2800"/>
            </a:lvl3pPr>
            <a:lvl4pPr marL="1609298" indent="0">
              <a:buNone/>
              <a:defRPr sz="2300"/>
            </a:lvl4pPr>
            <a:lvl5pPr marL="2145731" indent="0">
              <a:buNone/>
              <a:defRPr sz="2300"/>
            </a:lvl5pPr>
            <a:lvl6pPr marL="2682164" indent="0">
              <a:buNone/>
              <a:defRPr sz="2300"/>
            </a:lvl6pPr>
            <a:lvl7pPr marL="3218597" indent="0">
              <a:buNone/>
              <a:defRPr sz="2300"/>
            </a:lvl7pPr>
            <a:lvl8pPr marL="3755029" indent="0">
              <a:buNone/>
              <a:defRPr sz="2300"/>
            </a:lvl8pPr>
            <a:lvl9pPr marL="4291462" indent="0">
              <a:buNone/>
              <a:defRPr sz="2300"/>
            </a:lvl9pPr>
          </a:lstStyle>
          <a:p>
            <a:endParaRPr lang="es-ES"/>
          </a:p>
        </p:txBody>
      </p:sp>
      <p:sp>
        <p:nvSpPr>
          <p:cNvPr id="4" name="3 Marcador de texto"/>
          <p:cNvSpPr>
            <a:spLocks noGrp="1"/>
          </p:cNvSpPr>
          <p:nvPr>
            <p:ph type="body" sz="half" idx="2"/>
          </p:nvPr>
        </p:nvSpPr>
        <p:spPr>
          <a:xfrm>
            <a:off x="1792288" y="5367339"/>
            <a:ext cx="5486400" cy="804863"/>
          </a:xfrm>
        </p:spPr>
        <p:txBody>
          <a:bodyPr/>
          <a:lstStyle>
            <a:lvl1pPr marL="0" indent="0">
              <a:buNone/>
              <a:defRPr sz="1600"/>
            </a:lvl1pPr>
            <a:lvl2pPr marL="536433" indent="0">
              <a:buNone/>
              <a:defRPr sz="1400"/>
            </a:lvl2pPr>
            <a:lvl3pPr marL="1072866" indent="0">
              <a:buNone/>
              <a:defRPr sz="1200"/>
            </a:lvl3pPr>
            <a:lvl4pPr marL="1609298" indent="0">
              <a:buNone/>
              <a:defRPr sz="1100"/>
            </a:lvl4pPr>
            <a:lvl5pPr marL="2145731" indent="0">
              <a:buNone/>
              <a:defRPr sz="1100"/>
            </a:lvl5pPr>
            <a:lvl6pPr marL="2682164" indent="0">
              <a:buNone/>
              <a:defRPr sz="1100"/>
            </a:lvl6pPr>
            <a:lvl7pPr marL="3218597" indent="0">
              <a:buNone/>
              <a:defRPr sz="1100"/>
            </a:lvl7pPr>
            <a:lvl8pPr marL="3755029" indent="0">
              <a:buNone/>
              <a:defRPr sz="1100"/>
            </a:lvl8pPr>
            <a:lvl9pPr marL="4291462" indent="0">
              <a:buNone/>
              <a:defRPr sz="11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EDA7BE4-C6B1-4827-8219-410D595F73F7}" type="datetime1">
              <a:rPr lang="es-ES" smtClean="0"/>
              <a:t>17/01/2020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FC35EB9-9E13-4894-BA4E-E063371398DB}" type="slidenum">
              <a:rPr lang="es-ES" smtClean="0"/>
              <a:pPr/>
              <a:t>‹Nº›</a:t>
            </a:fld>
            <a:endParaRPr lang="es-E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842B6D6D-33C2-4367-AD78-274997A6F1A4}" type="datetime1">
              <a:rPr lang="es-ES" smtClean="0"/>
              <a:t>17/01/2020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FC35EB9-9E13-4894-BA4E-E063371398DB}" type="slidenum">
              <a:rPr lang="es-ES" smtClean="0"/>
              <a:pPr/>
              <a:t>‹Nº›</a:t>
            </a:fld>
            <a:endParaRPr lang="es-E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0"/>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40"/>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195B48CB-1A9B-41C4-A710-C50AE75BC0FA}" type="datetime1">
              <a:rPr lang="es-ES" smtClean="0"/>
              <a:t>17/01/2020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FC35EB9-9E13-4894-BA4E-E063371398DB}" type="slidenum">
              <a:rPr lang="es-ES" smtClean="0"/>
              <a:pPr/>
              <a:t>‹Nº›</a:t>
            </a:fld>
            <a:endParaRPr lang="es-E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7"/>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536433" indent="0" algn="ctr">
              <a:buNone/>
              <a:defRPr>
                <a:solidFill>
                  <a:schemeClr val="tx1">
                    <a:tint val="75000"/>
                  </a:schemeClr>
                </a:solidFill>
              </a:defRPr>
            </a:lvl2pPr>
            <a:lvl3pPr marL="1072866" indent="0" algn="ctr">
              <a:buNone/>
              <a:defRPr>
                <a:solidFill>
                  <a:schemeClr val="tx1">
                    <a:tint val="75000"/>
                  </a:schemeClr>
                </a:solidFill>
              </a:defRPr>
            </a:lvl3pPr>
            <a:lvl4pPr marL="1609298" indent="0" algn="ctr">
              <a:buNone/>
              <a:defRPr>
                <a:solidFill>
                  <a:schemeClr val="tx1">
                    <a:tint val="75000"/>
                  </a:schemeClr>
                </a:solidFill>
              </a:defRPr>
            </a:lvl4pPr>
            <a:lvl5pPr marL="2145731" indent="0" algn="ctr">
              <a:buNone/>
              <a:defRPr>
                <a:solidFill>
                  <a:schemeClr val="tx1">
                    <a:tint val="75000"/>
                  </a:schemeClr>
                </a:solidFill>
              </a:defRPr>
            </a:lvl5pPr>
            <a:lvl6pPr marL="2682164" indent="0" algn="ctr">
              <a:buNone/>
              <a:defRPr>
                <a:solidFill>
                  <a:schemeClr val="tx1">
                    <a:tint val="75000"/>
                  </a:schemeClr>
                </a:solidFill>
              </a:defRPr>
            </a:lvl6pPr>
            <a:lvl7pPr marL="3218597" indent="0" algn="ctr">
              <a:buNone/>
              <a:defRPr>
                <a:solidFill>
                  <a:schemeClr val="tx1">
                    <a:tint val="75000"/>
                  </a:schemeClr>
                </a:solidFill>
              </a:defRPr>
            </a:lvl7pPr>
            <a:lvl8pPr marL="3755029" indent="0" algn="ctr">
              <a:buNone/>
              <a:defRPr>
                <a:solidFill>
                  <a:schemeClr val="tx1">
                    <a:tint val="75000"/>
                  </a:schemeClr>
                </a:solidFill>
              </a:defRPr>
            </a:lvl8pPr>
            <a:lvl9pPr marL="4291462"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B31BBB6A-13C0-4272-9056-778F5346290D}" type="datetime1">
              <a:rPr lang="es-ES" smtClean="0"/>
              <a:t>17/01/2020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DFB4536-761A-420F-8265-65154A0A21EF}" type="slidenum">
              <a:rPr lang="es-ES" smtClean="0"/>
              <a:pPr/>
              <a:t>‹Nº›</a:t>
            </a:fld>
            <a:endParaRPr lang="es-E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271B99A-C677-438E-AF58-6D2015743720}" type="datetime1">
              <a:rPr lang="es-ES" smtClean="0"/>
              <a:t>17/01/2020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DFB4536-761A-420F-8265-65154A0A21EF}" type="slidenum">
              <a:rPr lang="es-ES" smtClean="0"/>
              <a:pPr/>
              <a:t>‹Nº›</a:t>
            </a:fld>
            <a:endParaRPr lang="es-E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2"/>
            <a:ext cx="7772400" cy="1362075"/>
          </a:xfrm>
        </p:spPr>
        <p:txBody>
          <a:bodyPr anchor="t"/>
          <a:lstStyle>
            <a:lvl1pPr algn="l">
              <a:defRPr sz="47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300">
                <a:solidFill>
                  <a:schemeClr val="tx1">
                    <a:tint val="75000"/>
                  </a:schemeClr>
                </a:solidFill>
              </a:defRPr>
            </a:lvl1pPr>
            <a:lvl2pPr marL="536433" indent="0">
              <a:buNone/>
              <a:defRPr sz="2100">
                <a:solidFill>
                  <a:schemeClr val="tx1">
                    <a:tint val="75000"/>
                  </a:schemeClr>
                </a:solidFill>
              </a:defRPr>
            </a:lvl2pPr>
            <a:lvl3pPr marL="1072866" indent="0">
              <a:buNone/>
              <a:defRPr sz="1900">
                <a:solidFill>
                  <a:schemeClr val="tx1">
                    <a:tint val="75000"/>
                  </a:schemeClr>
                </a:solidFill>
              </a:defRPr>
            </a:lvl3pPr>
            <a:lvl4pPr marL="1609298" indent="0">
              <a:buNone/>
              <a:defRPr sz="1600">
                <a:solidFill>
                  <a:schemeClr val="tx1">
                    <a:tint val="75000"/>
                  </a:schemeClr>
                </a:solidFill>
              </a:defRPr>
            </a:lvl4pPr>
            <a:lvl5pPr marL="2145731" indent="0">
              <a:buNone/>
              <a:defRPr sz="1600">
                <a:solidFill>
                  <a:schemeClr val="tx1">
                    <a:tint val="75000"/>
                  </a:schemeClr>
                </a:solidFill>
              </a:defRPr>
            </a:lvl5pPr>
            <a:lvl6pPr marL="2682164" indent="0">
              <a:buNone/>
              <a:defRPr sz="1600">
                <a:solidFill>
                  <a:schemeClr val="tx1">
                    <a:tint val="75000"/>
                  </a:schemeClr>
                </a:solidFill>
              </a:defRPr>
            </a:lvl6pPr>
            <a:lvl7pPr marL="3218597" indent="0">
              <a:buNone/>
              <a:defRPr sz="1600">
                <a:solidFill>
                  <a:schemeClr val="tx1">
                    <a:tint val="75000"/>
                  </a:schemeClr>
                </a:solidFill>
              </a:defRPr>
            </a:lvl7pPr>
            <a:lvl8pPr marL="3755029" indent="0">
              <a:buNone/>
              <a:defRPr sz="1600">
                <a:solidFill>
                  <a:schemeClr val="tx1">
                    <a:tint val="75000"/>
                  </a:schemeClr>
                </a:solidFill>
              </a:defRPr>
            </a:lvl8pPr>
            <a:lvl9pPr marL="4291462" indent="0">
              <a:buNone/>
              <a:defRPr sz="16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DAFFE431-8472-49E4-8119-A06CA7D50626}" type="datetime1">
              <a:rPr lang="es-ES" smtClean="0"/>
              <a:t>17/01/2020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DFB4536-761A-420F-8265-65154A0A21EF}" type="slidenum">
              <a:rPr lang="es-ES" smtClean="0"/>
              <a:pPr/>
              <a:t>‹Nº›</a:t>
            </a:fld>
            <a:endParaRPr lang="es-E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2"/>
            <a:ext cx="4038600" cy="4525963"/>
          </a:xfrm>
        </p:spPr>
        <p:txBody>
          <a:bodyPr/>
          <a:lstStyle>
            <a:lvl1pPr>
              <a:defRPr sz="33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2"/>
            <a:ext cx="4038600" cy="4525963"/>
          </a:xfrm>
        </p:spPr>
        <p:txBody>
          <a:bodyPr/>
          <a:lstStyle>
            <a:lvl1pPr>
              <a:defRPr sz="33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4BF0D4C6-A79D-4B63-BE02-67D3130176CD}" type="datetime1">
              <a:rPr lang="es-ES" smtClean="0"/>
              <a:t>17/01/2020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DFB4536-761A-420F-8265-65154A0A21EF}" type="slidenum">
              <a:rPr lang="es-ES" smtClean="0"/>
              <a:pPr/>
              <a:t>‹Nº›</a:t>
            </a:fld>
            <a:endParaRPr lang="es-E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4"/>
            <a:ext cx="4040188" cy="639763"/>
          </a:xfrm>
        </p:spPr>
        <p:txBody>
          <a:bodyPr anchor="b"/>
          <a:lstStyle>
            <a:lvl1pPr marL="0" indent="0">
              <a:buNone/>
              <a:defRPr sz="2800" b="1"/>
            </a:lvl1pPr>
            <a:lvl2pPr marL="536433" indent="0">
              <a:buNone/>
              <a:defRPr sz="2300" b="1"/>
            </a:lvl2pPr>
            <a:lvl3pPr marL="1072866" indent="0">
              <a:buNone/>
              <a:defRPr sz="2100" b="1"/>
            </a:lvl3pPr>
            <a:lvl4pPr marL="1609298" indent="0">
              <a:buNone/>
              <a:defRPr sz="1900" b="1"/>
            </a:lvl4pPr>
            <a:lvl5pPr marL="2145731" indent="0">
              <a:buNone/>
              <a:defRPr sz="1900" b="1"/>
            </a:lvl5pPr>
            <a:lvl6pPr marL="2682164" indent="0">
              <a:buNone/>
              <a:defRPr sz="1900" b="1"/>
            </a:lvl6pPr>
            <a:lvl7pPr marL="3218597" indent="0">
              <a:buNone/>
              <a:defRPr sz="1900" b="1"/>
            </a:lvl7pPr>
            <a:lvl8pPr marL="3755029" indent="0">
              <a:buNone/>
              <a:defRPr sz="1900" b="1"/>
            </a:lvl8pPr>
            <a:lvl9pPr marL="4291462" indent="0">
              <a:buNone/>
              <a:defRPr sz="19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7" y="1535114"/>
            <a:ext cx="4041775" cy="639763"/>
          </a:xfrm>
        </p:spPr>
        <p:txBody>
          <a:bodyPr anchor="b"/>
          <a:lstStyle>
            <a:lvl1pPr marL="0" indent="0">
              <a:buNone/>
              <a:defRPr sz="2800" b="1"/>
            </a:lvl1pPr>
            <a:lvl2pPr marL="536433" indent="0">
              <a:buNone/>
              <a:defRPr sz="2300" b="1"/>
            </a:lvl2pPr>
            <a:lvl3pPr marL="1072866" indent="0">
              <a:buNone/>
              <a:defRPr sz="2100" b="1"/>
            </a:lvl3pPr>
            <a:lvl4pPr marL="1609298" indent="0">
              <a:buNone/>
              <a:defRPr sz="1900" b="1"/>
            </a:lvl4pPr>
            <a:lvl5pPr marL="2145731" indent="0">
              <a:buNone/>
              <a:defRPr sz="1900" b="1"/>
            </a:lvl5pPr>
            <a:lvl6pPr marL="2682164" indent="0">
              <a:buNone/>
              <a:defRPr sz="1900" b="1"/>
            </a:lvl6pPr>
            <a:lvl7pPr marL="3218597" indent="0">
              <a:buNone/>
              <a:defRPr sz="1900" b="1"/>
            </a:lvl7pPr>
            <a:lvl8pPr marL="3755029" indent="0">
              <a:buNone/>
              <a:defRPr sz="1900" b="1"/>
            </a:lvl8pPr>
            <a:lvl9pPr marL="4291462" indent="0">
              <a:buNone/>
              <a:defRPr sz="19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7" y="2174875"/>
            <a:ext cx="4041775" cy="3951288"/>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4999DA30-A9D8-427E-AA5C-FD5648218208}" type="datetime1">
              <a:rPr lang="es-ES" smtClean="0"/>
              <a:t>17/01/2020</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EDFB4536-761A-420F-8265-65154A0A21EF}" type="slidenum">
              <a:rPr lang="es-ES" smtClean="0"/>
              <a:pPr/>
              <a:t>‹Nº›</a:t>
            </a:fld>
            <a:endParaRPr lang="es-E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9F5BBDF4-08DC-462F-9513-8B82D33013C8}" type="datetime1">
              <a:rPr lang="es-ES" smtClean="0"/>
              <a:t>17/01/2020</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DFB4536-761A-420F-8265-65154A0A21EF}" type="slidenum">
              <a:rPr lang="es-ES" smtClean="0"/>
              <a:pPr/>
              <a:t>‹Nº›</a:t>
            </a:fld>
            <a:endParaRPr lang="es-E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7B5CDD4-3FA6-4038-BB12-2201EE413A25}" type="datetime1">
              <a:rPr lang="es-ES" smtClean="0"/>
              <a:t>17/01/2020</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EDFB4536-761A-420F-8265-65154A0A21EF}"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2"/>
            <a:ext cx="7772400" cy="1362075"/>
          </a:xfrm>
        </p:spPr>
        <p:txBody>
          <a:bodyPr anchor="t"/>
          <a:lstStyle>
            <a:lvl1pPr algn="l">
              <a:defRPr sz="47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300">
                <a:solidFill>
                  <a:schemeClr val="tx1">
                    <a:tint val="75000"/>
                  </a:schemeClr>
                </a:solidFill>
              </a:defRPr>
            </a:lvl1pPr>
            <a:lvl2pPr marL="536433" indent="0">
              <a:buNone/>
              <a:defRPr sz="2100">
                <a:solidFill>
                  <a:schemeClr val="tx1">
                    <a:tint val="75000"/>
                  </a:schemeClr>
                </a:solidFill>
              </a:defRPr>
            </a:lvl2pPr>
            <a:lvl3pPr marL="1072866" indent="0">
              <a:buNone/>
              <a:defRPr sz="1900">
                <a:solidFill>
                  <a:schemeClr val="tx1">
                    <a:tint val="75000"/>
                  </a:schemeClr>
                </a:solidFill>
              </a:defRPr>
            </a:lvl3pPr>
            <a:lvl4pPr marL="1609298" indent="0">
              <a:buNone/>
              <a:defRPr sz="1600">
                <a:solidFill>
                  <a:schemeClr val="tx1">
                    <a:tint val="75000"/>
                  </a:schemeClr>
                </a:solidFill>
              </a:defRPr>
            </a:lvl4pPr>
            <a:lvl5pPr marL="2145731" indent="0">
              <a:buNone/>
              <a:defRPr sz="1600">
                <a:solidFill>
                  <a:schemeClr val="tx1">
                    <a:tint val="75000"/>
                  </a:schemeClr>
                </a:solidFill>
              </a:defRPr>
            </a:lvl5pPr>
            <a:lvl6pPr marL="2682164" indent="0">
              <a:buNone/>
              <a:defRPr sz="1600">
                <a:solidFill>
                  <a:schemeClr val="tx1">
                    <a:tint val="75000"/>
                  </a:schemeClr>
                </a:solidFill>
              </a:defRPr>
            </a:lvl6pPr>
            <a:lvl7pPr marL="3218597" indent="0">
              <a:buNone/>
              <a:defRPr sz="1600">
                <a:solidFill>
                  <a:schemeClr val="tx1">
                    <a:tint val="75000"/>
                  </a:schemeClr>
                </a:solidFill>
              </a:defRPr>
            </a:lvl7pPr>
            <a:lvl8pPr marL="3755029" indent="0">
              <a:buNone/>
              <a:defRPr sz="1600">
                <a:solidFill>
                  <a:schemeClr val="tx1">
                    <a:tint val="75000"/>
                  </a:schemeClr>
                </a:solidFill>
              </a:defRPr>
            </a:lvl8pPr>
            <a:lvl9pPr marL="4291462" indent="0">
              <a:buNone/>
              <a:defRPr sz="16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DEF64881-1A68-483A-883F-3D6DD3FDB7F5}" type="datetime1">
              <a:rPr lang="es-ES" smtClean="0"/>
              <a:t>17/01/2020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26C8CDE-6B66-4F1D-97D4-323099A6398A}" type="slidenum">
              <a:rPr lang="es-ES" smtClean="0"/>
              <a:pPr/>
              <a:t>‹Nº›</a:t>
            </a:fld>
            <a:endParaRPr lang="es-E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2" y="273050"/>
            <a:ext cx="3008313" cy="1162051"/>
          </a:xfrm>
        </p:spPr>
        <p:txBody>
          <a:bodyPr anchor="b"/>
          <a:lstStyle>
            <a:lvl1pPr algn="l">
              <a:defRPr sz="2300" b="1"/>
            </a:lvl1pPr>
          </a:lstStyle>
          <a:p>
            <a:r>
              <a:rPr lang="es-ES"/>
              <a:t>Haga clic para modificar el estilo de título del patrón</a:t>
            </a:r>
          </a:p>
        </p:txBody>
      </p:sp>
      <p:sp>
        <p:nvSpPr>
          <p:cNvPr id="3" name="2 Marcador de contenido"/>
          <p:cNvSpPr>
            <a:spLocks noGrp="1"/>
          </p:cNvSpPr>
          <p:nvPr>
            <p:ph idx="1"/>
          </p:nvPr>
        </p:nvSpPr>
        <p:spPr>
          <a:xfrm>
            <a:off x="3575051" y="273053"/>
            <a:ext cx="5111750" cy="5853113"/>
          </a:xfrm>
        </p:spPr>
        <p:txBody>
          <a:bodyPr/>
          <a:lstStyle>
            <a:lvl1pPr>
              <a:defRPr sz="3800"/>
            </a:lvl1pPr>
            <a:lvl2pPr>
              <a:defRPr sz="3300"/>
            </a:lvl2pPr>
            <a:lvl3pPr>
              <a:defRPr sz="2800"/>
            </a:lvl3pPr>
            <a:lvl4pPr>
              <a:defRPr sz="2300"/>
            </a:lvl4pPr>
            <a:lvl5pPr>
              <a:defRPr sz="2300"/>
            </a:lvl5pPr>
            <a:lvl6pPr>
              <a:defRPr sz="2300"/>
            </a:lvl6pPr>
            <a:lvl7pPr>
              <a:defRPr sz="2300"/>
            </a:lvl7pPr>
            <a:lvl8pPr>
              <a:defRPr sz="2300"/>
            </a:lvl8pPr>
            <a:lvl9pPr>
              <a:defRPr sz="23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2" y="1435103"/>
            <a:ext cx="3008313" cy="4691063"/>
          </a:xfrm>
        </p:spPr>
        <p:txBody>
          <a:bodyPr/>
          <a:lstStyle>
            <a:lvl1pPr marL="0" indent="0">
              <a:buNone/>
              <a:defRPr sz="1600"/>
            </a:lvl1pPr>
            <a:lvl2pPr marL="536433" indent="0">
              <a:buNone/>
              <a:defRPr sz="1400"/>
            </a:lvl2pPr>
            <a:lvl3pPr marL="1072866" indent="0">
              <a:buNone/>
              <a:defRPr sz="1200"/>
            </a:lvl3pPr>
            <a:lvl4pPr marL="1609298" indent="0">
              <a:buNone/>
              <a:defRPr sz="1100"/>
            </a:lvl4pPr>
            <a:lvl5pPr marL="2145731" indent="0">
              <a:buNone/>
              <a:defRPr sz="1100"/>
            </a:lvl5pPr>
            <a:lvl6pPr marL="2682164" indent="0">
              <a:buNone/>
              <a:defRPr sz="1100"/>
            </a:lvl6pPr>
            <a:lvl7pPr marL="3218597" indent="0">
              <a:buNone/>
              <a:defRPr sz="1100"/>
            </a:lvl7pPr>
            <a:lvl8pPr marL="3755029" indent="0">
              <a:buNone/>
              <a:defRPr sz="1100"/>
            </a:lvl8pPr>
            <a:lvl9pPr marL="4291462" indent="0">
              <a:buNone/>
              <a:defRPr sz="11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7A32590E-E2A3-487E-91ED-3A9CAB517A3A}" type="datetime1">
              <a:rPr lang="es-ES" smtClean="0"/>
              <a:t>17/01/2020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DFB4536-761A-420F-8265-65154A0A21EF}" type="slidenum">
              <a:rPr lang="es-ES" smtClean="0"/>
              <a:pPr/>
              <a:t>‹Nº›</a:t>
            </a:fld>
            <a:endParaRPr lang="es-E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1"/>
            <a:ext cx="5486400" cy="566739"/>
          </a:xfrm>
        </p:spPr>
        <p:txBody>
          <a:bodyPr anchor="b"/>
          <a:lstStyle>
            <a:lvl1pPr algn="l">
              <a:defRPr sz="23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800"/>
            </a:lvl1pPr>
            <a:lvl2pPr marL="536433" indent="0">
              <a:buNone/>
              <a:defRPr sz="3300"/>
            </a:lvl2pPr>
            <a:lvl3pPr marL="1072866" indent="0">
              <a:buNone/>
              <a:defRPr sz="2800"/>
            </a:lvl3pPr>
            <a:lvl4pPr marL="1609298" indent="0">
              <a:buNone/>
              <a:defRPr sz="2300"/>
            </a:lvl4pPr>
            <a:lvl5pPr marL="2145731" indent="0">
              <a:buNone/>
              <a:defRPr sz="2300"/>
            </a:lvl5pPr>
            <a:lvl6pPr marL="2682164" indent="0">
              <a:buNone/>
              <a:defRPr sz="2300"/>
            </a:lvl6pPr>
            <a:lvl7pPr marL="3218597" indent="0">
              <a:buNone/>
              <a:defRPr sz="2300"/>
            </a:lvl7pPr>
            <a:lvl8pPr marL="3755029" indent="0">
              <a:buNone/>
              <a:defRPr sz="2300"/>
            </a:lvl8pPr>
            <a:lvl9pPr marL="4291462" indent="0">
              <a:buNone/>
              <a:defRPr sz="2300"/>
            </a:lvl9pPr>
          </a:lstStyle>
          <a:p>
            <a:endParaRPr lang="es-ES"/>
          </a:p>
        </p:txBody>
      </p:sp>
      <p:sp>
        <p:nvSpPr>
          <p:cNvPr id="4" name="3 Marcador de texto"/>
          <p:cNvSpPr>
            <a:spLocks noGrp="1"/>
          </p:cNvSpPr>
          <p:nvPr>
            <p:ph type="body" sz="half" idx="2"/>
          </p:nvPr>
        </p:nvSpPr>
        <p:spPr>
          <a:xfrm>
            <a:off x="1792288" y="5367339"/>
            <a:ext cx="5486400" cy="804863"/>
          </a:xfrm>
        </p:spPr>
        <p:txBody>
          <a:bodyPr/>
          <a:lstStyle>
            <a:lvl1pPr marL="0" indent="0">
              <a:buNone/>
              <a:defRPr sz="1600"/>
            </a:lvl1pPr>
            <a:lvl2pPr marL="536433" indent="0">
              <a:buNone/>
              <a:defRPr sz="1400"/>
            </a:lvl2pPr>
            <a:lvl3pPr marL="1072866" indent="0">
              <a:buNone/>
              <a:defRPr sz="1200"/>
            </a:lvl3pPr>
            <a:lvl4pPr marL="1609298" indent="0">
              <a:buNone/>
              <a:defRPr sz="1100"/>
            </a:lvl4pPr>
            <a:lvl5pPr marL="2145731" indent="0">
              <a:buNone/>
              <a:defRPr sz="1100"/>
            </a:lvl5pPr>
            <a:lvl6pPr marL="2682164" indent="0">
              <a:buNone/>
              <a:defRPr sz="1100"/>
            </a:lvl6pPr>
            <a:lvl7pPr marL="3218597" indent="0">
              <a:buNone/>
              <a:defRPr sz="1100"/>
            </a:lvl7pPr>
            <a:lvl8pPr marL="3755029" indent="0">
              <a:buNone/>
              <a:defRPr sz="1100"/>
            </a:lvl8pPr>
            <a:lvl9pPr marL="4291462" indent="0">
              <a:buNone/>
              <a:defRPr sz="11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254A4EB9-C776-469B-8A90-0530B11A3CBA}" type="datetime1">
              <a:rPr lang="es-ES" smtClean="0"/>
              <a:t>17/01/2020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DFB4536-761A-420F-8265-65154A0A21EF}" type="slidenum">
              <a:rPr lang="es-ES" smtClean="0"/>
              <a:pPr/>
              <a:t>‹Nº›</a:t>
            </a:fld>
            <a:endParaRPr lang="es-E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EA7B0712-6061-4F01-BFF3-9D53E037E6E5}" type="datetime1">
              <a:rPr lang="es-ES" smtClean="0"/>
              <a:t>17/01/2020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DFB4536-761A-420F-8265-65154A0A21EF}" type="slidenum">
              <a:rPr lang="es-ES" smtClean="0"/>
              <a:pPr/>
              <a:t>‹Nº›</a:t>
            </a:fld>
            <a:endParaRPr lang="es-E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0"/>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40"/>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35F6A568-921E-49BC-AFBE-5E44210F33BA}" type="datetime1">
              <a:rPr lang="es-ES" smtClean="0"/>
              <a:t>17/01/2020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DFB4536-761A-420F-8265-65154A0A21EF}"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2"/>
            <a:ext cx="4038600" cy="4525963"/>
          </a:xfrm>
        </p:spPr>
        <p:txBody>
          <a:bodyPr/>
          <a:lstStyle>
            <a:lvl1pPr>
              <a:defRPr sz="33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2"/>
            <a:ext cx="4038600" cy="4525963"/>
          </a:xfrm>
        </p:spPr>
        <p:txBody>
          <a:bodyPr/>
          <a:lstStyle>
            <a:lvl1pPr>
              <a:defRPr sz="33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85A5EE47-135E-48DA-AEDE-022215FF7BE9}" type="datetime1">
              <a:rPr lang="es-ES" smtClean="0"/>
              <a:t>17/01/2020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26C8CDE-6B66-4F1D-97D4-323099A6398A}"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4"/>
            <a:ext cx="4040188" cy="639763"/>
          </a:xfrm>
        </p:spPr>
        <p:txBody>
          <a:bodyPr anchor="b"/>
          <a:lstStyle>
            <a:lvl1pPr marL="0" indent="0">
              <a:buNone/>
              <a:defRPr sz="2800" b="1"/>
            </a:lvl1pPr>
            <a:lvl2pPr marL="536433" indent="0">
              <a:buNone/>
              <a:defRPr sz="2300" b="1"/>
            </a:lvl2pPr>
            <a:lvl3pPr marL="1072866" indent="0">
              <a:buNone/>
              <a:defRPr sz="2100" b="1"/>
            </a:lvl3pPr>
            <a:lvl4pPr marL="1609298" indent="0">
              <a:buNone/>
              <a:defRPr sz="1900" b="1"/>
            </a:lvl4pPr>
            <a:lvl5pPr marL="2145731" indent="0">
              <a:buNone/>
              <a:defRPr sz="1900" b="1"/>
            </a:lvl5pPr>
            <a:lvl6pPr marL="2682164" indent="0">
              <a:buNone/>
              <a:defRPr sz="1900" b="1"/>
            </a:lvl6pPr>
            <a:lvl7pPr marL="3218597" indent="0">
              <a:buNone/>
              <a:defRPr sz="1900" b="1"/>
            </a:lvl7pPr>
            <a:lvl8pPr marL="3755029" indent="0">
              <a:buNone/>
              <a:defRPr sz="1900" b="1"/>
            </a:lvl8pPr>
            <a:lvl9pPr marL="4291462" indent="0">
              <a:buNone/>
              <a:defRPr sz="19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7" y="1535114"/>
            <a:ext cx="4041775" cy="639763"/>
          </a:xfrm>
        </p:spPr>
        <p:txBody>
          <a:bodyPr anchor="b"/>
          <a:lstStyle>
            <a:lvl1pPr marL="0" indent="0">
              <a:buNone/>
              <a:defRPr sz="2800" b="1"/>
            </a:lvl1pPr>
            <a:lvl2pPr marL="536433" indent="0">
              <a:buNone/>
              <a:defRPr sz="2300" b="1"/>
            </a:lvl2pPr>
            <a:lvl3pPr marL="1072866" indent="0">
              <a:buNone/>
              <a:defRPr sz="2100" b="1"/>
            </a:lvl3pPr>
            <a:lvl4pPr marL="1609298" indent="0">
              <a:buNone/>
              <a:defRPr sz="1900" b="1"/>
            </a:lvl4pPr>
            <a:lvl5pPr marL="2145731" indent="0">
              <a:buNone/>
              <a:defRPr sz="1900" b="1"/>
            </a:lvl5pPr>
            <a:lvl6pPr marL="2682164" indent="0">
              <a:buNone/>
              <a:defRPr sz="1900" b="1"/>
            </a:lvl6pPr>
            <a:lvl7pPr marL="3218597" indent="0">
              <a:buNone/>
              <a:defRPr sz="1900" b="1"/>
            </a:lvl7pPr>
            <a:lvl8pPr marL="3755029" indent="0">
              <a:buNone/>
              <a:defRPr sz="1900" b="1"/>
            </a:lvl8pPr>
            <a:lvl9pPr marL="4291462" indent="0">
              <a:buNone/>
              <a:defRPr sz="19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7" y="2174875"/>
            <a:ext cx="4041775" cy="3951288"/>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CB244F1E-EAB9-40C1-A0FD-109337995691}" type="datetime1">
              <a:rPr lang="es-ES" smtClean="0"/>
              <a:t>17/01/2020</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26C8CDE-6B66-4F1D-97D4-323099A6398A}"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F7CF2FDE-5053-48B1-A34B-2D4FECD89F17}" type="datetime1">
              <a:rPr lang="es-ES" smtClean="0"/>
              <a:t>17/01/2020</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26C8CDE-6B66-4F1D-97D4-323099A6398A}"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8BCC51A-AED4-44E1-BC5D-8BF6B6EB5C55}" type="datetime1">
              <a:rPr lang="es-ES" smtClean="0"/>
              <a:t>17/01/2020</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26C8CDE-6B66-4F1D-97D4-323099A6398A}"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2" y="273050"/>
            <a:ext cx="3008313" cy="1162051"/>
          </a:xfrm>
        </p:spPr>
        <p:txBody>
          <a:bodyPr anchor="b"/>
          <a:lstStyle>
            <a:lvl1pPr algn="l">
              <a:defRPr sz="2300" b="1"/>
            </a:lvl1pPr>
          </a:lstStyle>
          <a:p>
            <a:r>
              <a:rPr lang="es-ES"/>
              <a:t>Haga clic para modificar el estilo de título del patrón</a:t>
            </a:r>
          </a:p>
        </p:txBody>
      </p:sp>
      <p:sp>
        <p:nvSpPr>
          <p:cNvPr id="3" name="2 Marcador de contenido"/>
          <p:cNvSpPr>
            <a:spLocks noGrp="1"/>
          </p:cNvSpPr>
          <p:nvPr>
            <p:ph idx="1"/>
          </p:nvPr>
        </p:nvSpPr>
        <p:spPr>
          <a:xfrm>
            <a:off x="3575051" y="273053"/>
            <a:ext cx="5111750" cy="5853113"/>
          </a:xfrm>
        </p:spPr>
        <p:txBody>
          <a:bodyPr/>
          <a:lstStyle>
            <a:lvl1pPr>
              <a:defRPr sz="3800"/>
            </a:lvl1pPr>
            <a:lvl2pPr>
              <a:defRPr sz="3300"/>
            </a:lvl2pPr>
            <a:lvl3pPr>
              <a:defRPr sz="2800"/>
            </a:lvl3pPr>
            <a:lvl4pPr>
              <a:defRPr sz="2300"/>
            </a:lvl4pPr>
            <a:lvl5pPr>
              <a:defRPr sz="2300"/>
            </a:lvl5pPr>
            <a:lvl6pPr>
              <a:defRPr sz="2300"/>
            </a:lvl6pPr>
            <a:lvl7pPr>
              <a:defRPr sz="2300"/>
            </a:lvl7pPr>
            <a:lvl8pPr>
              <a:defRPr sz="2300"/>
            </a:lvl8pPr>
            <a:lvl9pPr>
              <a:defRPr sz="23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2" y="1435103"/>
            <a:ext cx="3008313" cy="4691063"/>
          </a:xfrm>
        </p:spPr>
        <p:txBody>
          <a:bodyPr/>
          <a:lstStyle>
            <a:lvl1pPr marL="0" indent="0">
              <a:buNone/>
              <a:defRPr sz="1600"/>
            </a:lvl1pPr>
            <a:lvl2pPr marL="536433" indent="0">
              <a:buNone/>
              <a:defRPr sz="1400"/>
            </a:lvl2pPr>
            <a:lvl3pPr marL="1072866" indent="0">
              <a:buNone/>
              <a:defRPr sz="1200"/>
            </a:lvl3pPr>
            <a:lvl4pPr marL="1609298" indent="0">
              <a:buNone/>
              <a:defRPr sz="1100"/>
            </a:lvl4pPr>
            <a:lvl5pPr marL="2145731" indent="0">
              <a:buNone/>
              <a:defRPr sz="1100"/>
            </a:lvl5pPr>
            <a:lvl6pPr marL="2682164" indent="0">
              <a:buNone/>
              <a:defRPr sz="1100"/>
            </a:lvl6pPr>
            <a:lvl7pPr marL="3218597" indent="0">
              <a:buNone/>
              <a:defRPr sz="1100"/>
            </a:lvl7pPr>
            <a:lvl8pPr marL="3755029" indent="0">
              <a:buNone/>
              <a:defRPr sz="1100"/>
            </a:lvl8pPr>
            <a:lvl9pPr marL="4291462" indent="0">
              <a:buNone/>
              <a:defRPr sz="11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5A32CB4-1911-4D95-BB47-73B6755F24ED}" type="datetime1">
              <a:rPr lang="es-ES" smtClean="0"/>
              <a:t>17/01/2020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26C8CDE-6B66-4F1D-97D4-323099A6398A}"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1"/>
            <a:ext cx="5486400" cy="566739"/>
          </a:xfrm>
        </p:spPr>
        <p:txBody>
          <a:bodyPr anchor="b"/>
          <a:lstStyle>
            <a:lvl1pPr algn="l">
              <a:defRPr sz="23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800"/>
            </a:lvl1pPr>
            <a:lvl2pPr marL="536433" indent="0">
              <a:buNone/>
              <a:defRPr sz="3300"/>
            </a:lvl2pPr>
            <a:lvl3pPr marL="1072866" indent="0">
              <a:buNone/>
              <a:defRPr sz="2800"/>
            </a:lvl3pPr>
            <a:lvl4pPr marL="1609298" indent="0">
              <a:buNone/>
              <a:defRPr sz="2300"/>
            </a:lvl4pPr>
            <a:lvl5pPr marL="2145731" indent="0">
              <a:buNone/>
              <a:defRPr sz="2300"/>
            </a:lvl5pPr>
            <a:lvl6pPr marL="2682164" indent="0">
              <a:buNone/>
              <a:defRPr sz="2300"/>
            </a:lvl6pPr>
            <a:lvl7pPr marL="3218597" indent="0">
              <a:buNone/>
              <a:defRPr sz="2300"/>
            </a:lvl7pPr>
            <a:lvl8pPr marL="3755029" indent="0">
              <a:buNone/>
              <a:defRPr sz="2300"/>
            </a:lvl8pPr>
            <a:lvl9pPr marL="4291462" indent="0">
              <a:buNone/>
              <a:defRPr sz="2300"/>
            </a:lvl9pPr>
          </a:lstStyle>
          <a:p>
            <a:endParaRPr lang="es-ES"/>
          </a:p>
        </p:txBody>
      </p:sp>
      <p:sp>
        <p:nvSpPr>
          <p:cNvPr id="4" name="3 Marcador de texto"/>
          <p:cNvSpPr>
            <a:spLocks noGrp="1"/>
          </p:cNvSpPr>
          <p:nvPr>
            <p:ph type="body" sz="half" idx="2"/>
          </p:nvPr>
        </p:nvSpPr>
        <p:spPr>
          <a:xfrm>
            <a:off x="1792288" y="5367339"/>
            <a:ext cx="5486400" cy="804863"/>
          </a:xfrm>
        </p:spPr>
        <p:txBody>
          <a:bodyPr/>
          <a:lstStyle>
            <a:lvl1pPr marL="0" indent="0">
              <a:buNone/>
              <a:defRPr sz="1600"/>
            </a:lvl1pPr>
            <a:lvl2pPr marL="536433" indent="0">
              <a:buNone/>
              <a:defRPr sz="1400"/>
            </a:lvl2pPr>
            <a:lvl3pPr marL="1072866" indent="0">
              <a:buNone/>
              <a:defRPr sz="1200"/>
            </a:lvl3pPr>
            <a:lvl4pPr marL="1609298" indent="0">
              <a:buNone/>
              <a:defRPr sz="1100"/>
            </a:lvl4pPr>
            <a:lvl5pPr marL="2145731" indent="0">
              <a:buNone/>
              <a:defRPr sz="1100"/>
            </a:lvl5pPr>
            <a:lvl6pPr marL="2682164" indent="0">
              <a:buNone/>
              <a:defRPr sz="1100"/>
            </a:lvl6pPr>
            <a:lvl7pPr marL="3218597" indent="0">
              <a:buNone/>
              <a:defRPr sz="1100"/>
            </a:lvl7pPr>
            <a:lvl8pPr marL="3755029" indent="0">
              <a:buNone/>
              <a:defRPr sz="1100"/>
            </a:lvl8pPr>
            <a:lvl9pPr marL="4291462" indent="0">
              <a:buNone/>
              <a:defRPr sz="11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75C5BC52-2D0C-4843-89C8-DE9521EA8903}" type="datetime1">
              <a:rPr lang="es-ES" smtClean="0"/>
              <a:t>17/01/2020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26C8CDE-6B66-4F1D-97D4-323099A6398A}"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9 Imagen" descr="fondo-2.jpg"/>
          <p:cNvPicPr>
            <a:picLocks noChangeAspect="1"/>
          </p:cNvPicPr>
          <p:nvPr userDrawn="1"/>
        </p:nvPicPr>
        <p:blipFill>
          <a:blip r:embed="rId13" cstate="print"/>
          <a:stretch>
            <a:fillRect/>
          </a:stretch>
        </p:blipFill>
        <p:spPr>
          <a:xfrm>
            <a:off x="0" y="0"/>
            <a:ext cx="9144000" cy="6858000"/>
          </a:xfrm>
          <a:prstGeom prst="rect">
            <a:avLst/>
          </a:prstGeom>
        </p:spPr>
      </p:pic>
      <p:sp>
        <p:nvSpPr>
          <p:cNvPr id="2" name="1 Marcador de título"/>
          <p:cNvSpPr>
            <a:spLocks noGrp="1"/>
          </p:cNvSpPr>
          <p:nvPr>
            <p:ph type="title"/>
          </p:nvPr>
        </p:nvSpPr>
        <p:spPr>
          <a:xfrm>
            <a:off x="457200" y="274639"/>
            <a:ext cx="8229600" cy="1143000"/>
          </a:xfrm>
          <a:prstGeom prst="rect">
            <a:avLst/>
          </a:prstGeom>
        </p:spPr>
        <p:txBody>
          <a:bodyPr vert="horz" lIns="107287" tIns="53643" rIns="107287" bIns="53643"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2"/>
            <a:ext cx="8229600" cy="4525963"/>
          </a:xfrm>
          <a:prstGeom prst="rect">
            <a:avLst/>
          </a:prstGeom>
        </p:spPr>
        <p:txBody>
          <a:bodyPr vert="horz" lIns="107287" tIns="53643" rIns="107287" bIns="53643"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2"/>
            <a:ext cx="2133600" cy="365125"/>
          </a:xfrm>
          <a:prstGeom prst="rect">
            <a:avLst/>
          </a:prstGeom>
        </p:spPr>
        <p:txBody>
          <a:bodyPr vert="horz" lIns="107287" tIns="53643" rIns="107287" bIns="53643" rtlCol="0" anchor="ctr"/>
          <a:lstStyle>
            <a:lvl1pPr algn="l">
              <a:defRPr sz="1400">
                <a:solidFill>
                  <a:schemeClr val="tx1">
                    <a:tint val="75000"/>
                  </a:schemeClr>
                </a:solidFill>
              </a:defRPr>
            </a:lvl1pPr>
          </a:lstStyle>
          <a:p>
            <a:fld id="{BA0F8A58-19DD-47F5-AF55-B2F97EF212D3}" type="datetime1">
              <a:rPr lang="es-ES" smtClean="0"/>
              <a:t>17/01/2020</a:t>
            </a:fld>
            <a:endParaRPr lang="es-ES"/>
          </a:p>
        </p:txBody>
      </p:sp>
      <p:sp>
        <p:nvSpPr>
          <p:cNvPr id="5" name="4 Marcador de pie de página"/>
          <p:cNvSpPr>
            <a:spLocks noGrp="1"/>
          </p:cNvSpPr>
          <p:nvPr>
            <p:ph type="ftr" sz="quarter" idx="3"/>
          </p:nvPr>
        </p:nvSpPr>
        <p:spPr>
          <a:xfrm>
            <a:off x="3124200" y="6356352"/>
            <a:ext cx="2895600" cy="365125"/>
          </a:xfrm>
          <a:prstGeom prst="rect">
            <a:avLst/>
          </a:prstGeom>
        </p:spPr>
        <p:txBody>
          <a:bodyPr vert="horz" lIns="107287" tIns="53643" rIns="107287" bIns="53643" rtlCol="0" anchor="ctr"/>
          <a:lstStyle>
            <a:lvl1pPr algn="ctr">
              <a:defRPr sz="14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2"/>
            <a:ext cx="2133600" cy="365125"/>
          </a:xfrm>
          <a:prstGeom prst="rect">
            <a:avLst/>
          </a:prstGeom>
        </p:spPr>
        <p:txBody>
          <a:bodyPr vert="horz" lIns="107287" tIns="53643" rIns="107287" bIns="53643" rtlCol="0" anchor="ctr"/>
          <a:lstStyle>
            <a:lvl1pPr algn="r">
              <a:defRPr sz="1400">
                <a:solidFill>
                  <a:schemeClr val="tx1">
                    <a:tint val="75000"/>
                  </a:schemeClr>
                </a:solidFill>
              </a:defRPr>
            </a:lvl1pPr>
          </a:lstStyle>
          <a:p>
            <a:fld id="{126C8CDE-6B66-4F1D-97D4-323099A6398A}" type="slidenum">
              <a:rPr lang="es-ES" smtClean="0"/>
              <a:pPr/>
              <a:t>‹Nº›</a:t>
            </a:fld>
            <a:endParaRPr lang="es-ES"/>
          </a:p>
        </p:txBody>
      </p:sp>
      <p:pic>
        <p:nvPicPr>
          <p:cNvPr id="8" name="Imagen 7">
            <a:extLst>
              <a:ext uri="{FF2B5EF4-FFF2-40B4-BE49-F238E27FC236}">
                <a16:creationId xmlns:a16="http://schemas.microsoft.com/office/drawing/2014/main" id="{614FBCAA-6807-46E4-B592-68F625930C28}"/>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6763380" y="5991227"/>
            <a:ext cx="1686851" cy="365125"/>
          </a:xfrm>
          <a:prstGeom prst="rect">
            <a:avLst/>
          </a:prstGeom>
        </p:spPr>
      </p:pic>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sldNum="0" hdr="0" dt="0"/>
  <p:txStyles>
    <p:titleStyle>
      <a:lvl1pPr algn="ctr" defTabSz="1072866" rtl="0" eaLnBrk="1" latinLnBrk="0" hangingPunct="1">
        <a:spcBef>
          <a:spcPct val="0"/>
        </a:spcBef>
        <a:buNone/>
        <a:defRPr sz="5200" kern="1200">
          <a:solidFill>
            <a:schemeClr val="tx1"/>
          </a:solidFill>
          <a:latin typeface="+mj-lt"/>
          <a:ea typeface="+mj-ea"/>
          <a:cs typeface="+mj-cs"/>
        </a:defRPr>
      </a:lvl1pPr>
    </p:titleStyle>
    <p:bodyStyle>
      <a:lvl1pPr marL="402325" indent="-402325" algn="l" defTabSz="1072866" rtl="0" eaLnBrk="1" latinLnBrk="0" hangingPunct="1">
        <a:spcBef>
          <a:spcPct val="20000"/>
        </a:spcBef>
        <a:buFont typeface="Arial" pitchFamily="34" charset="0"/>
        <a:buChar char="•"/>
        <a:defRPr sz="3800" kern="1200">
          <a:solidFill>
            <a:schemeClr val="tx1"/>
          </a:solidFill>
          <a:latin typeface="+mn-lt"/>
          <a:ea typeface="+mn-ea"/>
          <a:cs typeface="+mn-cs"/>
        </a:defRPr>
      </a:lvl1pPr>
      <a:lvl2pPr marL="871703" indent="-335270" algn="l" defTabSz="1072866" rtl="0" eaLnBrk="1" latinLnBrk="0" hangingPunct="1">
        <a:spcBef>
          <a:spcPct val="20000"/>
        </a:spcBef>
        <a:buFont typeface="Arial" pitchFamily="34" charset="0"/>
        <a:buChar char="–"/>
        <a:defRPr sz="3300" kern="1200">
          <a:solidFill>
            <a:schemeClr val="tx1"/>
          </a:solidFill>
          <a:latin typeface="+mn-lt"/>
          <a:ea typeface="+mn-ea"/>
          <a:cs typeface="+mn-cs"/>
        </a:defRPr>
      </a:lvl2pPr>
      <a:lvl3pPr marL="1341082" indent="-268216" algn="l" defTabSz="1072866" rtl="0" eaLnBrk="1" latinLnBrk="0" hangingPunct="1">
        <a:spcBef>
          <a:spcPct val="20000"/>
        </a:spcBef>
        <a:buFont typeface="Arial" pitchFamily="34" charset="0"/>
        <a:buChar char="•"/>
        <a:defRPr sz="2800" kern="1200">
          <a:solidFill>
            <a:schemeClr val="tx1"/>
          </a:solidFill>
          <a:latin typeface="+mn-lt"/>
          <a:ea typeface="+mn-ea"/>
          <a:cs typeface="+mn-cs"/>
        </a:defRPr>
      </a:lvl3pPr>
      <a:lvl4pPr marL="1877515" indent="-268216" algn="l" defTabSz="107286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413947" indent="-268216" algn="l" defTabSz="107286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950380" indent="-268216" algn="l" defTabSz="107286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486813" indent="-268216" algn="l" defTabSz="107286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4023246" indent="-268216" algn="l" defTabSz="107286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559678" indent="-268216" algn="l" defTabSz="107286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s-ES"/>
      </a:defPPr>
      <a:lvl1pPr marL="0" algn="l" defTabSz="1072866" rtl="0" eaLnBrk="1" latinLnBrk="0" hangingPunct="1">
        <a:defRPr sz="2100" kern="1200">
          <a:solidFill>
            <a:schemeClr val="tx1"/>
          </a:solidFill>
          <a:latin typeface="+mn-lt"/>
          <a:ea typeface="+mn-ea"/>
          <a:cs typeface="+mn-cs"/>
        </a:defRPr>
      </a:lvl1pPr>
      <a:lvl2pPr marL="536433" algn="l" defTabSz="1072866" rtl="0" eaLnBrk="1" latinLnBrk="0" hangingPunct="1">
        <a:defRPr sz="2100" kern="1200">
          <a:solidFill>
            <a:schemeClr val="tx1"/>
          </a:solidFill>
          <a:latin typeface="+mn-lt"/>
          <a:ea typeface="+mn-ea"/>
          <a:cs typeface="+mn-cs"/>
        </a:defRPr>
      </a:lvl2pPr>
      <a:lvl3pPr marL="1072866" algn="l" defTabSz="1072866" rtl="0" eaLnBrk="1" latinLnBrk="0" hangingPunct="1">
        <a:defRPr sz="2100" kern="1200">
          <a:solidFill>
            <a:schemeClr val="tx1"/>
          </a:solidFill>
          <a:latin typeface="+mn-lt"/>
          <a:ea typeface="+mn-ea"/>
          <a:cs typeface="+mn-cs"/>
        </a:defRPr>
      </a:lvl3pPr>
      <a:lvl4pPr marL="1609298" algn="l" defTabSz="1072866" rtl="0" eaLnBrk="1" latinLnBrk="0" hangingPunct="1">
        <a:defRPr sz="2100" kern="1200">
          <a:solidFill>
            <a:schemeClr val="tx1"/>
          </a:solidFill>
          <a:latin typeface="+mn-lt"/>
          <a:ea typeface="+mn-ea"/>
          <a:cs typeface="+mn-cs"/>
        </a:defRPr>
      </a:lvl4pPr>
      <a:lvl5pPr marL="2145731" algn="l" defTabSz="1072866" rtl="0" eaLnBrk="1" latinLnBrk="0" hangingPunct="1">
        <a:defRPr sz="2100" kern="1200">
          <a:solidFill>
            <a:schemeClr val="tx1"/>
          </a:solidFill>
          <a:latin typeface="+mn-lt"/>
          <a:ea typeface="+mn-ea"/>
          <a:cs typeface="+mn-cs"/>
        </a:defRPr>
      </a:lvl5pPr>
      <a:lvl6pPr marL="2682164" algn="l" defTabSz="1072866" rtl="0" eaLnBrk="1" latinLnBrk="0" hangingPunct="1">
        <a:defRPr sz="2100" kern="1200">
          <a:solidFill>
            <a:schemeClr val="tx1"/>
          </a:solidFill>
          <a:latin typeface="+mn-lt"/>
          <a:ea typeface="+mn-ea"/>
          <a:cs typeface="+mn-cs"/>
        </a:defRPr>
      </a:lvl6pPr>
      <a:lvl7pPr marL="3218597" algn="l" defTabSz="1072866" rtl="0" eaLnBrk="1" latinLnBrk="0" hangingPunct="1">
        <a:defRPr sz="2100" kern="1200">
          <a:solidFill>
            <a:schemeClr val="tx1"/>
          </a:solidFill>
          <a:latin typeface="+mn-lt"/>
          <a:ea typeface="+mn-ea"/>
          <a:cs typeface="+mn-cs"/>
        </a:defRPr>
      </a:lvl7pPr>
      <a:lvl8pPr marL="3755029" algn="l" defTabSz="1072866" rtl="0" eaLnBrk="1" latinLnBrk="0" hangingPunct="1">
        <a:defRPr sz="2100" kern="1200">
          <a:solidFill>
            <a:schemeClr val="tx1"/>
          </a:solidFill>
          <a:latin typeface="+mn-lt"/>
          <a:ea typeface="+mn-ea"/>
          <a:cs typeface="+mn-cs"/>
        </a:defRPr>
      </a:lvl8pPr>
      <a:lvl9pPr marL="4291462" algn="l" defTabSz="1072866" rtl="0" eaLnBrk="1" latinLnBrk="0" hangingPunct="1">
        <a:defRPr sz="2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9"/>
            <a:ext cx="8229600" cy="1143000"/>
          </a:xfrm>
          <a:prstGeom prst="rect">
            <a:avLst/>
          </a:prstGeom>
        </p:spPr>
        <p:txBody>
          <a:bodyPr vert="horz" lIns="107287" tIns="53643" rIns="107287" bIns="53643"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2"/>
            <a:ext cx="8229600" cy="4525963"/>
          </a:xfrm>
          <a:prstGeom prst="rect">
            <a:avLst/>
          </a:prstGeom>
        </p:spPr>
        <p:txBody>
          <a:bodyPr vert="horz" lIns="107287" tIns="53643" rIns="107287" bIns="53643"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2"/>
            <a:ext cx="2133600" cy="365125"/>
          </a:xfrm>
          <a:prstGeom prst="rect">
            <a:avLst/>
          </a:prstGeom>
        </p:spPr>
        <p:txBody>
          <a:bodyPr vert="horz" lIns="107287" tIns="53643" rIns="107287" bIns="53643" rtlCol="0" anchor="ctr"/>
          <a:lstStyle>
            <a:lvl1pPr algn="l">
              <a:defRPr sz="1400">
                <a:solidFill>
                  <a:schemeClr val="tx1">
                    <a:tint val="75000"/>
                  </a:schemeClr>
                </a:solidFill>
              </a:defRPr>
            </a:lvl1pPr>
          </a:lstStyle>
          <a:p>
            <a:fld id="{0F66255F-0484-4D36-8357-3E65D55CD7FD}" type="datetime1">
              <a:rPr lang="es-ES" smtClean="0"/>
              <a:t>17/01/2020</a:t>
            </a:fld>
            <a:endParaRPr lang="es-ES"/>
          </a:p>
        </p:txBody>
      </p:sp>
      <p:sp>
        <p:nvSpPr>
          <p:cNvPr id="5" name="4 Marcador de pie de página"/>
          <p:cNvSpPr>
            <a:spLocks noGrp="1"/>
          </p:cNvSpPr>
          <p:nvPr>
            <p:ph type="ftr" sz="quarter" idx="3"/>
          </p:nvPr>
        </p:nvSpPr>
        <p:spPr>
          <a:xfrm>
            <a:off x="3124200" y="6356352"/>
            <a:ext cx="2895600" cy="365125"/>
          </a:xfrm>
          <a:prstGeom prst="rect">
            <a:avLst/>
          </a:prstGeom>
        </p:spPr>
        <p:txBody>
          <a:bodyPr vert="horz" lIns="107287" tIns="53643" rIns="107287" bIns="53643" rtlCol="0" anchor="ctr"/>
          <a:lstStyle>
            <a:lvl1pPr algn="ctr">
              <a:defRPr sz="14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2"/>
            <a:ext cx="2133600" cy="365125"/>
          </a:xfrm>
          <a:prstGeom prst="rect">
            <a:avLst/>
          </a:prstGeom>
        </p:spPr>
        <p:txBody>
          <a:bodyPr vert="horz" lIns="107287" tIns="53643" rIns="107287" bIns="53643" rtlCol="0" anchor="ctr"/>
          <a:lstStyle>
            <a:lvl1pPr algn="r">
              <a:defRPr sz="1400">
                <a:solidFill>
                  <a:schemeClr val="tx1">
                    <a:tint val="75000"/>
                  </a:schemeClr>
                </a:solidFill>
              </a:defRPr>
            </a:lvl1pPr>
          </a:lstStyle>
          <a:p>
            <a:fld id="{FFC35EB9-9E13-4894-BA4E-E063371398DB}" type="slidenum">
              <a:rPr lang="es-ES" smtClean="0"/>
              <a:pPr/>
              <a:t>‹Nº›</a:t>
            </a:fld>
            <a:endParaRPr lang="es-ES"/>
          </a:p>
        </p:txBody>
      </p:sp>
      <p:pic>
        <p:nvPicPr>
          <p:cNvPr id="7" name="6 Imagen" descr="fondo-2.jpg"/>
          <p:cNvPicPr>
            <a:picLocks noChangeAspect="1"/>
          </p:cNvPicPr>
          <p:nvPr userDrawn="1"/>
        </p:nvPicPr>
        <p:blipFill>
          <a:blip r:embed="rId13" cstate="print"/>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sldNum="0" hdr="0" dt="0"/>
  <p:txStyles>
    <p:titleStyle>
      <a:lvl1pPr algn="ctr" defTabSz="1072866" rtl="0" eaLnBrk="1" latinLnBrk="0" hangingPunct="1">
        <a:spcBef>
          <a:spcPct val="0"/>
        </a:spcBef>
        <a:buNone/>
        <a:defRPr sz="5200" kern="1200">
          <a:solidFill>
            <a:schemeClr val="tx1"/>
          </a:solidFill>
          <a:latin typeface="+mj-lt"/>
          <a:ea typeface="+mj-ea"/>
          <a:cs typeface="+mj-cs"/>
        </a:defRPr>
      </a:lvl1pPr>
    </p:titleStyle>
    <p:bodyStyle>
      <a:lvl1pPr marL="402325" indent="-402325" algn="l" defTabSz="1072866" rtl="0" eaLnBrk="1" latinLnBrk="0" hangingPunct="1">
        <a:spcBef>
          <a:spcPct val="20000"/>
        </a:spcBef>
        <a:buFont typeface="Arial" pitchFamily="34" charset="0"/>
        <a:buChar char="•"/>
        <a:defRPr sz="3800" kern="1200">
          <a:solidFill>
            <a:schemeClr val="tx1"/>
          </a:solidFill>
          <a:latin typeface="+mn-lt"/>
          <a:ea typeface="+mn-ea"/>
          <a:cs typeface="+mn-cs"/>
        </a:defRPr>
      </a:lvl1pPr>
      <a:lvl2pPr marL="871703" indent="-335270" algn="l" defTabSz="1072866" rtl="0" eaLnBrk="1" latinLnBrk="0" hangingPunct="1">
        <a:spcBef>
          <a:spcPct val="20000"/>
        </a:spcBef>
        <a:buFont typeface="Arial" pitchFamily="34" charset="0"/>
        <a:buChar char="–"/>
        <a:defRPr sz="3300" kern="1200">
          <a:solidFill>
            <a:schemeClr val="tx1"/>
          </a:solidFill>
          <a:latin typeface="+mn-lt"/>
          <a:ea typeface="+mn-ea"/>
          <a:cs typeface="+mn-cs"/>
        </a:defRPr>
      </a:lvl2pPr>
      <a:lvl3pPr marL="1341082" indent="-268216" algn="l" defTabSz="1072866" rtl="0" eaLnBrk="1" latinLnBrk="0" hangingPunct="1">
        <a:spcBef>
          <a:spcPct val="20000"/>
        </a:spcBef>
        <a:buFont typeface="Arial" pitchFamily="34" charset="0"/>
        <a:buChar char="•"/>
        <a:defRPr sz="2800" kern="1200">
          <a:solidFill>
            <a:schemeClr val="tx1"/>
          </a:solidFill>
          <a:latin typeface="+mn-lt"/>
          <a:ea typeface="+mn-ea"/>
          <a:cs typeface="+mn-cs"/>
        </a:defRPr>
      </a:lvl3pPr>
      <a:lvl4pPr marL="1877515" indent="-268216" algn="l" defTabSz="107286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413947" indent="-268216" algn="l" defTabSz="107286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950380" indent="-268216" algn="l" defTabSz="107286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486813" indent="-268216" algn="l" defTabSz="107286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4023246" indent="-268216" algn="l" defTabSz="107286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559678" indent="-268216" algn="l" defTabSz="107286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s-ES"/>
      </a:defPPr>
      <a:lvl1pPr marL="0" algn="l" defTabSz="1072866" rtl="0" eaLnBrk="1" latinLnBrk="0" hangingPunct="1">
        <a:defRPr sz="2100" kern="1200">
          <a:solidFill>
            <a:schemeClr val="tx1"/>
          </a:solidFill>
          <a:latin typeface="+mn-lt"/>
          <a:ea typeface="+mn-ea"/>
          <a:cs typeface="+mn-cs"/>
        </a:defRPr>
      </a:lvl1pPr>
      <a:lvl2pPr marL="536433" algn="l" defTabSz="1072866" rtl="0" eaLnBrk="1" latinLnBrk="0" hangingPunct="1">
        <a:defRPr sz="2100" kern="1200">
          <a:solidFill>
            <a:schemeClr val="tx1"/>
          </a:solidFill>
          <a:latin typeface="+mn-lt"/>
          <a:ea typeface="+mn-ea"/>
          <a:cs typeface="+mn-cs"/>
        </a:defRPr>
      </a:lvl2pPr>
      <a:lvl3pPr marL="1072866" algn="l" defTabSz="1072866" rtl="0" eaLnBrk="1" latinLnBrk="0" hangingPunct="1">
        <a:defRPr sz="2100" kern="1200">
          <a:solidFill>
            <a:schemeClr val="tx1"/>
          </a:solidFill>
          <a:latin typeface="+mn-lt"/>
          <a:ea typeface="+mn-ea"/>
          <a:cs typeface="+mn-cs"/>
        </a:defRPr>
      </a:lvl3pPr>
      <a:lvl4pPr marL="1609298" algn="l" defTabSz="1072866" rtl="0" eaLnBrk="1" latinLnBrk="0" hangingPunct="1">
        <a:defRPr sz="2100" kern="1200">
          <a:solidFill>
            <a:schemeClr val="tx1"/>
          </a:solidFill>
          <a:latin typeface="+mn-lt"/>
          <a:ea typeface="+mn-ea"/>
          <a:cs typeface="+mn-cs"/>
        </a:defRPr>
      </a:lvl4pPr>
      <a:lvl5pPr marL="2145731" algn="l" defTabSz="1072866" rtl="0" eaLnBrk="1" latinLnBrk="0" hangingPunct="1">
        <a:defRPr sz="2100" kern="1200">
          <a:solidFill>
            <a:schemeClr val="tx1"/>
          </a:solidFill>
          <a:latin typeface="+mn-lt"/>
          <a:ea typeface="+mn-ea"/>
          <a:cs typeface="+mn-cs"/>
        </a:defRPr>
      </a:lvl5pPr>
      <a:lvl6pPr marL="2682164" algn="l" defTabSz="1072866" rtl="0" eaLnBrk="1" latinLnBrk="0" hangingPunct="1">
        <a:defRPr sz="2100" kern="1200">
          <a:solidFill>
            <a:schemeClr val="tx1"/>
          </a:solidFill>
          <a:latin typeface="+mn-lt"/>
          <a:ea typeface="+mn-ea"/>
          <a:cs typeface="+mn-cs"/>
        </a:defRPr>
      </a:lvl6pPr>
      <a:lvl7pPr marL="3218597" algn="l" defTabSz="1072866" rtl="0" eaLnBrk="1" latinLnBrk="0" hangingPunct="1">
        <a:defRPr sz="2100" kern="1200">
          <a:solidFill>
            <a:schemeClr val="tx1"/>
          </a:solidFill>
          <a:latin typeface="+mn-lt"/>
          <a:ea typeface="+mn-ea"/>
          <a:cs typeface="+mn-cs"/>
        </a:defRPr>
      </a:lvl7pPr>
      <a:lvl8pPr marL="3755029" algn="l" defTabSz="1072866" rtl="0" eaLnBrk="1" latinLnBrk="0" hangingPunct="1">
        <a:defRPr sz="2100" kern="1200">
          <a:solidFill>
            <a:schemeClr val="tx1"/>
          </a:solidFill>
          <a:latin typeface="+mn-lt"/>
          <a:ea typeface="+mn-ea"/>
          <a:cs typeface="+mn-cs"/>
        </a:defRPr>
      </a:lvl8pPr>
      <a:lvl9pPr marL="4291462" algn="l" defTabSz="1072866" rtl="0" eaLnBrk="1" latinLnBrk="0" hangingPunct="1">
        <a:defRPr sz="21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9"/>
            <a:ext cx="8229600" cy="1143000"/>
          </a:xfrm>
          <a:prstGeom prst="rect">
            <a:avLst/>
          </a:prstGeom>
        </p:spPr>
        <p:txBody>
          <a:bodyPr vert="horz" lIns="107287" tIns="53643" rIns="107287" bIns="53643"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2"/>
            <a:ext cx="8229600" cy="4525963"/>
          </a:xfrm>
          <a:prstGeom prst="rect">
            <a:avLst/>
          </a:prstGeom>
        </p:spPr>
        <p:txBody>
          <a:bodyPr vert="horz" lIns="107287" tIns="53643" rIns="107287" bIns="53643"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2"/>
            <a:ext cx="2133600" cy="365125"/>
          </a:xfrm>
          <a:prstGeom prst="rect">
            <a:avLst/>
          </a:prstGeom>
        </p:spPr>
        <p:txBody>
          <a:bodyPr vert="horz" lIns="107287" tIns="53643" rIns="107287" bIns="53643" rtlCol="0" anchor="ctr"/>
          <a:lstStyle>
            <a:lvl1pPr algn="l">
              <a:defRPr sz="1400">
                <a:solidFill>
                  <a:schemeClr val="tx1">
                    <a:tint val="75000"/>
                  </a:schemeClr>
                </a:solidFill>
              </a:defRPr>
            </a:lvl1pPr>
          </a:lstStyle>
          <a:p>
            <a:fld id="{A2B681AC-9152-4B51-9607-A4C48FABE227}" type="datetime1">
              <a:rPr lang="es-ES" smtClean="0"/>
              <a:t>17/01/2020</a:t>
            </a:fld>
            <a:endParaRPr lang="es-ES"/>
          </a:p>
        </p:txBody>
      </p:sp>
      <p:sp>
        <p:nvSpPr>
          <p:cNvPr id="5" name="4 Marcador de pie de página"/>
          <p:cNvSpPr>
            <a:spLocks noGrp="1"/>
          </p:cNvSpPr>
          <p:nvPr>
            <p:ph type="ftr" sz="quarter" idx="3"/>
          </p:nvPr>
        </p:nvSpPr>
        <p:spPr>
          <a:xfrm>
            <a:off x="3124200" y="6356352"/>
            <a:ext cx="2895600" cy="365125"/>
          </a:xfrm>
          <a:prstGeom prst="rect">
            <a:avLst/>
          </a:prstGeom>
        </p:spPr>
        <p:txBody>
          <a:bodyPr vert="horz" lIns="107287" tIns="53643" rIns="107287" bIns="53643" rtlCol="0" anchor="ctr"/>
          <a:lstStyle>
            <a:lvl1pPr algn="ctr">
              <a:defRPr sz="14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2"/>
            <a:ext cx="2133600" cy="365125"/>
          </a:xfrm>
          <a:prstGeom prst="rect">
            <a:avLst/>
          </a:prstGeom>
        </p:spPr>
        <p:txBody>
          <a:bodyPr vert="horz" lIns="107287" tIns="53643" rIns="107287" bIns="53643" rtlCol="0" anchor="ctr"/>
          <a:lstStyle>
            <a:lvl1pPr algn="r">
              <a:defRPr sz="1400">
                <a:solidFill>
                  <a:schemeClr val="tx1">
                    <a:tint val="75000"/>
                  </a:schemeClr>
                </a:solidFill>
              </a:defRPr>
            </a:lvl1pPr>
          </a:lstStyle>
          <a:p>
            <a:fld id="{EDFB4536-761A-420F-8265-65154A0A21EF}" type="slidenum">
              <a:rPr lang="es-ES" smtClean="0"/>
              <a:pPr/>
              <a:t>‹Nº›</a:t>
            </a:fld>
            <a:endParaRPr lang="es-ES"/>
          </a:p>
        </p:txBody>
      </p:sp>
      <p:pic>
        <p:nvPicPr>
          <p:cNvPr id="8" name="7 Imagen" descr="6061_Cuatro-Torres-Business-Area.jpg"/>
          <p:cNvPicPr>
            <a:picLocks noChangeAspect="1"/>
          </p:cNvPicPr>
          <p:nvPr userDrawn="1"/>
        </p:nvPicPr>
        <p:blipFill>
          <a:blip r:embed="rId13" cstate="print"/>
          <a:stretch>
            <a:fillRect/>
          </a:stretch>
        </p:blipFill>
        <p:spPr>
          <a:xfrm>
            <a:off x="0" y="-99391"/>
            <a:ext cx="9144000" cy="6965156"/>
          </a:xfrm>
          <a:prstGeom prst="rect">
            <a:avLst/>
          </a:prstGeom>
        </p:spPr>
      </p:pic>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dt="0"/>
  <p:txStyles>
    <p:titleStyle>
      <a:lvl1pPr algn="ctr" defTabSz="1072866" rtl="0" eaLnBrk="1" latinLnBrk="0" hangingPunct="1">
        <a:spcBef>
          <a:spcPct val="0"/>
        </a:spcBef>
        <a:buNone/>
        <a:defRPr sz="5200" kern="1200">
          <a:solidFill>
            <a:schemeClr val="tx1"/>
          </a:solidFill>
          <a:latin typeface="+mj-lt"/>
          <a:ea typeface="+mj-ea"/>
          <a:cs typeface="+mj-cs"/>
        </a:defRPr>
      </a:lvl1pPr>
    </p:titleStyle>
    <p:bodyStyle>
      <a:lvl1pPr marL="402325" indent="-402325" algn="l" defTabSz="1072866" rtl="0" eaLnBrk="1" latinLnBrk="0" hangingPunct="1">
        <a:spcBef>
          <a:spcPct val="20000"/>
        </a:spcBef>
        <a:buFont typeface="Arial" pitchFamily="34" charset="0"/>
        <a:buChar char="•"/>
        <a:defRPr sz="3800" kern="1200">
          <a:solidFill>
            <a:schemeClr val="tx1"/>
          </a:solidFill>
          <a:latin typeface="+mn-lt"/>
          <a:ea typeface="+mn-ea"/>
          <a:cs typeface="+mn-cs"/>
        </a:defRPr>
      </a:lvl1pPr>
      <a:lvl2pPr marL="871703" indent="-335270" algn="l" defTabSz="1072866" rtl="0" eaLnBrk="1" latinLnBrk="0" hangingPunct="1">
        <a:spcBef>
          <a:spcPct val="20000"/>
        </a:spcBef>
        <a:buFont typeface="Arial" pitchFamily="34" charset="0"/>
        <a:buChar char="–"/>
        <a:defRPr sz="3300" kern="1200">
          <a:solidFill>
            <a:schemeClr val="tx1"/>
          </a:solidFill>
          <a:latin typeface="+mn-lt"/>
          <a:ea typeface="+mn-ea"/>
          <a:cs typeface="+mn-cs"/>
        </a:defRPr>
      </a:lvl2pPr>
      <a:lvl3pPr marL="1341082" indent="-268216" algn="l" defTabSz="1072866" rtl="0" eaLnBrk="1" latinLnBrk="0" hangingPunct="1">
        <a:spcBef>
          <a:spcPct val="20000"/>
        </a:spcBef>
        <a:buFont typeface="Arial" pitchFamily="34" charset="0"/>
        <a:buChar char="•"/>
        <a:defRPr sz="2800" kern="1200">
          <a:solidFill>
            <a:schemeClr val="tx1"/>
          </a:solidFill>
          <a:latin typeface="+mn-lt"/>
          <a:ea typeface="+mn-ea"/>
          <a:cs typeface="+mn-cs"/>
        </a:defRPr>
      </a:lvl3pPr>
      <a:lvl4pPr marL="1877515" indent="-268216" algn="l" defTabSz="107286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413947" indent="-268216" algn="l" defTabSz="107286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950380" indent="-268216" algn="l" defTabSz="107286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486813" indent="-268216" algn="l" defTabSz="107286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4023246" indent="-268216" algn="l" defTabSz="107286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559678" indent="-268216" algn="l" defTabSz="107286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s-ES"/>
      </a:defPPr>
      <a:lvl1pPr marL="0" algn="l" defTabSz="1072866" rtl="0" eaLnBrk="1" latinLnBrk="0" hangingPunct="1">
        <a:defRPr sz="2100" kern="1200">
          <a:solidFill>
            <a:schemeClr val="tx1"/>
          </a:solidFill>
          <a:latin typeface="+mn-lt"/>
          <a:ea typeface="+mn-ea"/>
          <a:cs typeface="+mn-cs"/>
        </a:defRPr>
      </a:lvl1pPr>
      <a:lvl2pPr marL="536433" algn="l" defTabSz="1072866" rtl="0" eaLnBrk="1" latinLnBrk="0" hangingPunct="1">
        <a:defRPr sz="2100" kern="1200">
          <a:solidFill>
            <a:schemeClr val="tx1"/>
          </a:solidFill>
          <a:latin typeface="+mn-lt"/>
          <a:ea typeface="+mn-ea"/>
          <a:cs typeface="+mn-cs"/>
        </a:defRPr>
      </a:lvl2pPr>
      <a:lvl3pPr marL="1072866" algn="l" defTabSz="1072866" rtl="0" eaLnBrk="1" latinLnBrk="0" hangingPunct="1">
        <a:defRPr sz="2100" kern="1200">
          <a:solidFill>
            <a:schemeClr val="tx1"/>
          </a:solidFill>
          <a:latin typeface="+mn-lt"/>
          <a:ea typeface="+mn-ea"/>
          <a:cs typeface="+mn-cs"/>
        </a:defRPr>
      </a:lvl3pPr>
      <a:lvl4pPr marL="1609298" algn="l" defTabSz="1072866" rtl="0" eaLnBrk="1" latinLnBrk="0" hangingPunct="1">
        <a:defRPr sz="2100" kern="1200">
          <a:solidFill>
            <a:schemeClr val="tx1"/>
          </a:solidFill>
          <a:latin typeface="+mn-lt"/>
          <a:ea typeface="+mn-ea"/>
          <a:cs typeface="+mn-cs"/>
        </a:defRPr>
      </a:lvl4pPr>
      <a:lvl5pPr marL="2145731" algn="l" defTabSz="1072866" rtl="0" eaLnBrk="1" latinLnBrk="0" hangingPunct="1">
        <a:defRPr sz="2100" kern="1200">
          <a:solidFill>
            <a:schemeClr val="tx1"/>
          </a:solidFill>
          <a:latin typeface="+mn-lt"/>
          <a:ea typeface="+mn-ea"/>
          <a:cs typeface="+mn-cs"/>
        </a:defRPr>
      </a:lvl5pPr>
      <a:lvl6pPr marL="2682164" algn="l" defTabSz="1072866" rtl="0" eaLnBrk="1" latinLnBrk="0" hangingPunct="1">
        <a:defRPr sz="2100" kern="1200">
          <a:solidFill>
            <a:schemeClr val="tx1"/>
          </a:solidFill>
          <a:latin typeface="+mn-lt"/>
          <a:ea typeface="+mn-ea"/>
          <a:cs typeface="+mn-cs"/>
        </a:defRPr>
      </a:lvl6pPr>
      <a:lvl7pPr marL="3218597" algn="l" defTabSz="1072866" rtl="0" eaLnBrk="1" latinLnBrk="0" hangingPunct="1">
        <a:defRPr sz="2100" kern="1200">
          <a:solidFill>
            <a:schemeClr val="tx1"/>
          </a:solidFill>
          <a:latin typeface="+mn-lt"/>
          <a:ea typeface="+mn-ea"/>
          <a:cs typeface="+mn-cs"/>
        </a:defRPr>
      </a:lvl7pPr>
      <a:lvl8pPr marL="3755029" algn="l" defTabSz="1072866" rtl="0" eaLnBrk="1" latinLnBrk="0" hangingPunct="1">
        <a:defRPr sz="2100" kern="1200">
          <a:solidFill>
            <a:schemeClr val="tx1"/>
          </a:solidFill>
          <a:latin typeface="+mn-lt"/>
          <a:ea typeface="+mn-ea"/>
          <a:cs typeface="+mn-cs"/>
        </a:defRPr>
      </a:lvl8pPr>
      <a:lvl9pPr marL="4291462" algn="l" defTabSz="1072866"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67544" y="3068960"/>
            <a:ext cx="8352928" cy="2736304"/>
          </a:xfrm>
          <a:solidFill>
            <a:schemeClr val="bg1">
              <a:alpha val="50000"/>
            </a:schemeClr>
          </a:solidFill>
        </p:spPr>
        <p:txBody>
          <a:bodyPr vert="horz" lIns="107287" tIns="53643" rIns="107287" bIns="53643" rtlCol="0" anchor="t">
            <a:normAutofit fontScale="77500" lnSpcReduction="20000"/>
          </a:bodyPr>
          <a:lstStyle/>
          <a:p>
            <a:pPr>
              <a:lnSpc>
                <a:spcPct val="150000"/>
              </a:lnSpc>
            </a:pPr>
            <a:r>
              <a:rPr lang="es-ES" sz="4200" dirty="0">
                <a:solidFill>
                  <a:srgbClr val="F39200"/>
                </a:solidFill>
              </a:rPr>
              <a:t>ÁREA DE CONSULTORÍA INMOBILIARIA </a:t>
            </a:r>
            <a:r>
              <a:rPr lang="es-ES" sz="3900" noProof="1">
                <a:solidFill>
                  <a:srgbClr val="1E9A9B"/>
                </a:solidFill>
                <a:latin typeface="Arial" charset="0"/>
                <a:cs typeface="Arial" charset="0"/>
              </a:rPr>
              <a:t>Optimización Fiscal </a:t>
            </a:r>
          </a:p>
          <a:p>
            <a:pPr>
              <a:lnSpc>
                <a:spcPct val="150000"/>
              </a:lnSpc>
            </a:pPr>
            <a:r>
              <a:rPr lang="es-ES" sz="3900" noProof="1">
                <a:solidFill>
                  <a:srgbClr val="1E9A9B"/>
                </a:solidFill>
                <a:latin typeface="Arial" charset="0"/>
                <a:cs typeface="Arial" charset="0"/>
              </a:rPr>
              <a:t>en base al Análisis de la Valoración Catastral de los inmuebles</a:t>
            </a:r>
          </a:p>
          <a:p>
            <a:endParaRPr lang="es-ES" dirty="0">
              <a:solidFill>
                <a:schemeClr val="tx1">
                  <a:lumMod val="65000"/>
                  <a:lumOff val="35000"/>
                </a:schemeClr>
              </a:solidFill>
            </a:endParaRPr>
          </a:p>
        </p:txBody>
      </p:sp>
      <p:pic>
        <p:nvPicPr>
          <p:cNvPr id="5" name="Imagen 4">
            <a:extLst>
              <a:ext uri="{FF2B5EF4-FFF2-40B4-BE49-F238E27FC236}">
                <a16:creationId xmlns:a16="http://schemas.microsoft.com/office/drawing/2014/main" id="{A433C258-33A2-4A85-BB55-D6ECE0AD75A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1959" y="260648"/>
            <a:ext cx="4705777" cy="1018583"/>
          </a:xfrm>
          <a:prstGeom prst="rect">
            <a:avLst/>
          </a:prstGeom>
        </p:spPr>
      </p:pic>
      <p:sp>
        <p:nvSpPr>
          <p:cNvPr id="6" name="Marcador de pie de página 5">
            <a:extLst>
              <a:ext uri="{FF2B5EF4-FFF2-40B4-BE49-F238E27FC236}">
                <a16:creationId xmlns:a16="http://schemas.microsoft.com/office/drawing/2014/main" id="{20487D80-B680-4864-9365-C47B858B834E}"/>
              </a:ext>
            </a:extLst>
          </p:cNvPr>
          <p:cNvSpPr>
            <a:spLocks noGrp="1"/>
          </p:cNvSpPr>
          <p:nvPr>
            <p:ph type="ftr" sz="quarter" idx="11"/>
          </p:nvPr>
        </p:nvSpPr>
        <p:spPr/>
        <p:txBody>
          <a:bodyPr/>
          <a:lstStyle/>
          <a:p>
            <a:endParaRPr lang="es-E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74639"/>
            <a:ext cx="8424936" cy="1143000"/>
          </a:xfrm>
        </p:spPr>
        <p:txBody>
          <a:bodyPr>
            <a:normAutofit/>
          </a:bodyPr>
          <a:lstStyle/>
          <a:p>
            <a:r>
              <a:rPr lang="es-ES" sz="3300" b="1" dirty="0" err="1">
                <a:solidFill>
                  <a:srgbClr val="08B8B4"/>
                </a:solidFill>
                <a:latin typeface="Arial" pitchFamily="34" charset="0"/>
              </a:rPr>
              <a:t>IIIc</a:t>
            </a:r>
            <a:r>
              <a:rPr lang="es-ES" sz="3300" b="1" dirty="0">
                <a:solidFill>
                  <a:srgbClr val="08B8B4"/>
                </a:solidFill>
                <a:latin typeface="Arial" pitchFamily="34" charset="0"/>
              </a:rPr>
              <a:t>. METODOLOGÍA Y DOCUMENTACIÓN</a:t>
            </a:r>
            <a:endParaRPr lang="es-ES" sz="3300" dirty="0">
              <a:solidFill>
                <a:srgbClr val="08B8B4"/>
              </a:solidFill>
            </a:endParaRPr>
          </a:p>
        </p:txBody>
      </p:sp>
      <p:sp>
        <p:nvSpPr>
          <p:cNvPr id="7" name="6 Marcador de contenido"/>
          <p:cNvSpPr>
            <a:spLocks noGrp="1"/>
          </p:cNvSpPr>
          <p:nvPr>
            <p:ph idx="1"/>
          </p:nvPr>
        </p:nvSpPr>
        <p:spPr/>
        <p:txBody>
          <a:bodyPr>
            <a:normAutofit fontScale="92500" lnSpcReduction="10000"/>
          </a:bodyPr>
          <a:lstStyle/>
          <a:p>
            <a:endParaRPr lang="es-ES" dirty="0"/>
          </a:p>
          <a:p>
            <a:endParaRPr lang="es-ES" dirty="0"/>
          </a:p>
          <a:p>
            <a:endParaRPr lang="es-ES" dirty="0"/>
          </a:p>
          <a:p>
            <a:endParaRPr lang="es-ES" dirty="0"/>
          </a:p>
          <a:p>
            <a:endParaRPr lang="es-ES" dirty="0"/>
          </a:p>
          <a:p>
            <a:endParaRPr lang="es-ES" dirty="0"/>
          </a:p>
          <a:p>
            <a:pPr marL="0" indent="0">
              <a:buNone/>
            </a:pPr>
            <a:endParaRPr lang="es-ES" dirty="0"/>
          </a:p>
          <a:p>
            <a:pPr>
              <a:buNone/>
            </a:pPr>
            <a:endParaRPr lang="es-ES" sz="1100" dirty="0">
              <a:solidFill>
                <a:schemeClr val="bg1">
                  <a:lumMod val="65000"/>
                </a:schemeClr>
              </a:solidFill>
              <a:latin typeface="Arial" pitchFamily="34" charset="0"/>
              <a:cs typeface="Arial" pitchFamily="34" charset="0"/>
            </a:endParaRPr>
          </a:p>
          <a:p>
            <a:pPr>
              <a:buNone/>
            </a:pPr>
            <a:r>
              <a:rPr lang="es-ES" sz="900" dirty="0">
                <a:solidFill>
                  <a:schemeClr val="bg1">
                    <a:lumMod val="65000"/>
                  </a:schemeClr>
                </a:solidFill>
                <a:latin typeface="Arial" pitchFamily="34" charset="0"/>
                <a:cs typeface="Arial" pitchFamily="34" charset="0"/>
              </a:rPr>
              <a:t>                                                                                                                                                                                  </a:t>
            </a:r>
            <a:r>
              <a:rPr lang="es-ES" sz="900" dirty="0">
                <a:solidFill>
                  <a:schemeClr val="tx1">
                    <a:lumMod val="65000"/>
                    <a:lumOff val="35000"/>
                  </a:schemeClr>
                </a:solidFill>
                <a:latin typeface="Arial" pitchFamily="34" charset="0"/>
                <a:cs typeface="Arial" pitchFamily="34" charset="0"/>
              </a:rPr>
              <a:t>* Plazo máximo para resolver puede prolongarse a 9-12 meses</a:t>
            </a:r>
            <a:endParaRPr lang="en-US" sz="900" dirty="0">
              <a:solidFill>
                <a:schemeClr val="tx1">
                  <a:lumMod val="65000"/>
                  <a:lumOff val="35000"/>
                </a:schemeClr>
              </a:solidFill>
              <a:latin typeface="Arial" pitchFamily="34" charset="0"/>
              <a:cs typeface="Arial" pitchFamily="34" charset="0"/>
            </a:endParaRPr>
          </a:p>
          <a:p>
            <a:endParaRPr lang="es-ES" dirty="0"/>
          </a:p>
        </p:txBody>
      </p:sp>
      <p:graphicFrame>
        <p:nvGraphicFramePr>
          <p:cNvPr id="6" name="5 Tabla"/>
          <p:cNvGraphicFramePr>
            <a:graphicFrameLocks noGrp="1"/>
          </p:cNvGraphicFramePr>
          <p:nvPr>
            <p:extLst>
              <p:ext uri="{D42A27DB-BD31-4B8C-83A1-F6EECF244321}">
                <p14:modId xmlns:p14="http://schemas.microsoft.com/office/powerpoint/2010/main" val="1403185744"/>
              </p:ext>
            </p:extLst>
          </p:nvPr>
        </p:nvGraphicFramePr>
        <p:xfrm>
          <a:off x="395536" y="1484785"/>
          <a:ext cx="8351962" cy="3312368"/>
        </p:xfrm>
        <a:graphic>
          <a:graphicData uri="http://schemas.openxmlformats.org/drawingml/2006/table">
            <a:tbl>
              <a:tblPr firstRow="1" bandRow="1">
                <a:tableStyleId>{0E3FDE45-AF77-4B5C-9715-49D594BDF05E}</a:tableStyleId>
              </a:tblPr>
              <a:tblGrid>
                <a:gridCol w="5153024">
                  <a:extLst>
                    <a:ext uri="{9D8B030D-6E8A-4147-A177-3AD203B41FA5}">
                      <a16:colId xmlns:a16="http://schemas.microsoft.com/office/drawing/2014/main" val="20000"/>
                    </a:ext>
                  </a:extLst>
                </a:gridCol>
                <a:gridCol w="1438274">
                  <a:extLst>
                    <a:ext uri="{9D8B030D-6E8A-4147-A177-3AD203B41FA5}">
                      <a16:colId xmlns:a16="http://schemas.microsoft.com/office/drawing/2014/main" val="20001"/>
                    </a:ext>
                  </a:extLst>
                </a:gridCol>
                <a:gridCol w="1760664">
                  <a:extLst>
                    <a:ext uri="{9D8B030D-6E8A-4147-A177-3AD203B41FA5}">
                      <a16:colId xmlns:a16="http://schemas.microsoft.com/office/drawing/2014/main" val="20002"/>
                    </a:ext>
                  </a:extLst>
                </a:gridCol>
              </a:tblGrid>
              <a:tr h="754472">
                <a:tc>
                  <a:txBody>
                    <a:bodyPr/>
                    <a:lstStyle/>
                    <a:p>
                      <a:r>
                        <a:rPr lang="es-ES" sz="1500" baseline="0" dirty="0">
                          <a:solidFill>
                            <a:srgbClr val="F39200"/>
                          </a:solidFill>
                        </a:rPr>
                        <a:t>PLAN DE ETAPAS</a:t>
                      </a:r>
                      <a:endParaRPr lang="es-ES" sz="1500" dirty="0">
                        <a:solidFill>
                          <a:srgbClr val="F39200"/>
                        </a:solidFill>
                        <a:latin typeface="Arial" pitchFamily="34" charset="0"/>
                        <a:cs typeface="Arial" pitchFamily="34" charset="0"/>
                      </a:endParaRPr>
                    </a:p>
                  </a:txBody>
                  <a:tcPr marL="144000" anchor="ctr"/>
                </a:tc>
                <a:tc>
                  <a:txBody>
                    <a:bodyPr/>
                    <a:lstStyle/>
                    <a:p>
                      <a:pPr algn="ctr"/>
                      <a:r>
                        <a:rPr lang="es-ES" sz="1500" dirty="0">
                          <a:solidFill>
                            <a:srgbClr val="F39200"/>
                          </a:solidFill>
                        </a:rPr>
                        <a:t>RESPONSABLE</a:t>
                      </a:r>
                      <a:endParaRPr lang="es-ES" sz="1500" dirty="0">
                        <a:solidFill>
                          <a:srgbClr val="F39200"/>
                        </a:solidFill>
                        <a:latin typeface="Arial" pitchFamily="34" charset="0"/>
                        <a:cs typeface="Arial" pitchFamily="34" charset="0"/>
                      </a:endParaRPr>
                    </a:p>
                  </a:txBody>
                  <a:tcPr marL="144000" anchor="ctr"/>
                </a:tc>
                <a:tc>
                  <a:txBody>
                    <a:bodyPr/>
                    <a:lstStyle/>
                    <a:p>
                      <a:pPr algn="r"/>
                      <a:r>
                        <a:rPr lang="es-ES" sz="1500" dirty="0">
                          <a:solidFill>
                            <a:srgbClr val="F39200"/>
                          </a:solidFill>
                        </a:rPr>
                        <a:t>Tiempo</a:t>
                      </a:r>
                      <a:r>
                        <a:rPr lang="es-ES" sz="1500" baseline="0" dirty="0">
                          <a:solidFill>
                            <a:srgbClr val="F39200"/>
                          </a:solidFill>
                        </a:rPr>
                        <a:t> previsto</a:t>
                      </a:r>
                      <a:endParaRPr lang="es-ES" sz="1500" dirty="0">
                        <a:solidFill>
                          <a:srgbClr val="F39200"/>
                        </a:solidFill>
                        <a:latin typeface="Arial" pitchFamily="34" charset="0"/>
                        <a:cs typeface="Arial" pitchFamily="34" charset="0"/>
                      </a:endParaRPr>
                    </a:p>
                  </a:txBody>
                  <a:tcPr marL="144000" anchor="ctr"/>
                </a:tc>
                <a:extLst>
                  <a:ext uri="{0D108BD9-81ED-4DB2-BD59-A6C34878D82A}">
                    <a16:rowId xmlns:a16="http://schemas.microsoft.com/office/drawing/2014/main" val="10000"/>
                  </a:ext>
                </a:extLst>
              </a:tr>
              <a:tr h="444797">
                <a:tc>
                  <a:txBody>
                    <a:bodyPr/>
                    <a:lstStyle/>
                    <a:p>
                      <a:pPr marL="0" algn="l" defTabSz="914400" rtl="0" eaLnBrk="1" latinLnBrk="0" hangingPunct="1"/>
                      <a:r>
                        <a:rPr lang="es-ES" sz="1100" b="1" kern="1200" dirty="0">
                          <a:solidFill>
                            <a:srgbClr val="000000"/>
                          </a:solidFill>
                        </a:rPr>
                        <a:t>Firma del Contrato  /  Búsqueda</a:t>
                      </a:r>
                      <a:r>
                        <a:rPr lang="es-ES" sz="1100" b="1" kern="1200" baseline="0" dirty="0">
                          <a:solidFill>
                            <a:srgbClr val="000000"/>
                          </a:solidFill>
                        </a:rPr>
                        <a:t> y aporte de Documentación </a:t>
                      </a:r>
                      <a:endParaRPr lang="es-ES" sz="1100" b="1" kern="1200" dirty="0">
                        <a:solidFill>
                          <a:srgbClr val="000000"/>
                        </a:solidFill>
                        <a:latin typeface="Arial" pitchFamily="34" charset="0"/>
                        <a:ea typeface="+mn-ea"/>
                        <a:cs typeface="Arial" pitchFamily="34" charset="0"/>
                      </a:endParaRPr>
                    </a:p>
                  </a:txBody>
                  <a:tcPr marL="144000" anchor="ctr"/>
                </a:tc>
                <a:tc>
                  <a:txBody>
                    <a:bodyPr/>
                    <a:lstStyle/>
                    <a:p>
                      <a:pPr algn="r"/>
                      <a:r>
                        <a:rPr lang="es-ES" sz="1100" b="1" dirty="0"/>
                        <a:t>CLIENTE</a:t>
                      </a:r>
                      <a:endParaRPr lang="es-ES" sz="1100" b="1" dirty="0">
                        <a:solidFill>
                          <a:schemeClr val="bg1">
                            <a:lumMod val="50000"/>
                          </a:schemeClr>
                        </a:solidFill>
                        <a:latin typeface="Arial" pitchFamily="34" charset="0"/>
                        <a:cs typeface="Arial" pitchFamily="34" charset="0"/>
                      </a:endParaRPr>
                    </a:p>
                  </a:txBody>
                  <a:tcPr marL="144000" anchor="ctr"/>
                </a:tc>
                <a:tc>
                  <a:txBody>
                    <a:bodyPr/>
                    <a:lstStyle/>
                    <a:p>
                      <a:pPr algn="r"/>
                      <a:r>
                        <a:rPr lang="es-ES" sz="1100" b="1" dirty="0"/>
                        <a:t>Inicio proceso / 1 semana</a:t>
                      </a:r>
                      <a:endParaRPr lang="es-ES" sz="1100" b="1" dirty="0">
                        <a:solidFill>
                          <a:schemeClr val="bg1">
                            <a:lumMod val="50000"/>
                          </a:schemeClr>
                        </a:solidFill>
                        <a:latin typeface="Arial" pitchFamily="34" charset="0"/>
                        <a:cs typeface="Arial" pitchFamily="34" charset="0"/>
                      </a:endParaRPr>
                    </a:p>
                  </a:txBody>
                  <a:tcPr marL="144000" anchor="ctr"/>
                </a:tc>
                <a:extLst>
                  <a:ext uri="{0D108BD9-81ED-4DB2-BD59-A6C34878D82A}">
                    <a16:rowId xmlns:a16="http://schemas.microsoft.com/office/drawing/2014/main" val="10001"/>
                  </a:ext>
                </a:extLst>
              </a:tr>
              <a:tr h="420111">
                <a:tc>
                  <a:txBody>
                    <a:bodyPr/>
                    <a:lstStyle/>
                    <a:p>
                      <a:pPr marL="0" algn="l" defTabSz="914400" rtl="0" eaLnBrk="1" latinLnBrk="0" hangingPunct="1"/>
                      <a:r>
                        <a:rPr lang="es-ES" sz="1100" b="1" kern="1200" dirty="0">
                          <a:solidFill>
                            <a:srgbClr val="000000"/>
                          </a:solidFill>
                        </a:rPr>
                        <a:t>Ejecución del Análisis </a:t>
                      </a:r>
                      <a:r>
                        <a:rPr lang="es-ES" sz="1100" b="1" kern="1200" baseline="0" dirty="0">
                          <a:solidFill>
                            <a:srgbClr val="000000"/>
                          </a:solidFill>
                        </a:rPr>
                        <a:t>(Visita inmueble, Urbanismo, Catastro,..)</a:t>
                      </a:r>
                      <a:endParaRPr lang="es-ES" sz="1100" b="1" kern="1200" dirty="0">
                        <a:solidFill>
                          <a:srgbClr val="000000"/>
                        </a:solidFill>
                        <a:latin typeface="Arial" pitchFamily="34" charset="0"/>
                        <a:ea typeface="+mn-ea"/>
                        <a:cs typeface="Arial" pitchFamily="34" charset="0"/>
                      </a:endParaRPr>
                    </a:p>
                  </a:txBody>
                  <a:tcPr marL="144000" anchor="ctr"/>
                </a:tc>
                <a:tc>
                  <a:txBody>
                    <a:bodyPr/>
                    <a:lstStyle/>
                    <a:p>
                      <a:pPr marL="0" algn="r" defTabSz="1072866" rtl="0" eaLnBrk="1" latinLnBrk="0" hangingPunct="1"/>
                      <a:r>
                        <a:rPr lang="es-ES" sz="1100" b="1" kern="1200" dirty="0">
                          <a:solidFill>
                            <a:schemeClr val="tx1"/>
                          </a:solidFill>
                          <a:latin typeface="+mn-lt"/>
                          <a:ea typeface="+mn-ea"/>
                          <a:cs typeface="+mn-cs"/>
                        </a:rPr>
                        <a:t>DECRIBI</a:t>
                      </a:r>
                    </a:p>
                  </a:txBody>
                  <a:tcPr marL="144000" anchor="ctr"/>
                </a:tc>
                <a:tc>
                  <a:txBody>
                    <a:bodyPr/>
                    <a:lstStyle/>
                    <a:p>
                      <a:pPr algn="r"/>
                      <a:r>
                        <a:rPr lang="es-ES" sz="1100" b="1" dirty="0"/>
                        <a:t>2 semanas</a:t>
                      </a:r>
                      <a:endParaRPr lang="es-ES" sz="1100" b="1" dirty="0">
                        <a:solidFill>
                          <a:schemeClr val="bg1">
                            <a:lumMod val="50000"/>
                          </a:schemeClr>
                        </a:solidFill>
                        <a:latin typeface="Arial" pitchFamily="34" charset="0"/>
                        <a:cs typeface="Arial" pitchFamily="34" charset="0"/>
                      </a:endParaRPr>
                    </a:p>
                  </a:txBody>
                  <a:tcPr marL="144000" anchor="ctr"/>
                </a:tc>
                <a:extLst>
                  <a:ext uri="{0D108BD9-81ED-4DB2-BD59-A6C34878D82A}">
                    <a16:rowId xmlns:a16="http://schemas.microsoft.com/office/drawing/2014/main" val="10002"/>
                  </a:ext>
                </a:extLst>
              </a:tr>
              <a:tr h="444797">
                <a:tc>
                  <a:txBody>
                    <a:bodyPr/>
                    <a:lstStyle/>
                    <a:p>
                      <a:pPr marL="0" algn="l" defTabSz="914400" rtl="0" eaLnBrk="1" latinLnBrk="0" hangingPunct="1"/>
                      <a:r>
                        <a:rPr lang="es-ES" sz="1100" b="1" kern="1200" dirty="0">
                          <a:solidFill>
                            <a:srgbClr val="000000"/>
                          </a:solidFill>
                        </a:rPr>
                        <a:t>Redacción</a:t>
                      </a:r>
                      <a:r>
                        <a:rPr lang="es-ES" sz="1100" b="1" kern="1200" baseline="0" dirty="0">
                          <a:solidFill>
                            <a:srgbClr val="000000"/>
                          </a:solidFill>
                        </a:rPr>
                        <a:t> del Informe (si hay Ahorros) y propuesta de Recurso en su caso</a:t>
                      </a:r>
                      <a:endParaRPr lang="es-ES" sz="1100" b="1" kern="1200" dirty="0">
                        <a:solidFill>
                          <a:srgbClr val="000000"/>
                        </a:solidFill>
                        <a:latin typeface="Arial" pitchFamily="34" charset="0"/>
                        <a:ea typeface="+mn-ea"/>
                        <a:cs typeface="Arial" pitchFamily="34" charset="0"/>
                      </a:endParaRPr>
                    </a:p>
                  </a:txBody>
                  <a:tcPr marL="144000" anchor="ctr"/>
                </a:tc>
                <a:tc>
                  <a:txBody>
                    <a:bodyPr/>
                    <a:lstStyle/>
                    <a:p>
                      <a:pPr marL="0" marR="0" lvl="0" indent="0" algn="r" defTabSz="1072866" rtl="0" eaLnBrk="1" fontAlgn="auto" latinLnBrk="0" hangingPunct="1">
                        <a:lnSpc>
                          <a:spcPct val="100000"/>
                        </a:lnSpc>
                        <a:spcBef>
                          <a:spcPts val="0"/>
                        </a:spcBef>
                        <a:spcAft>
                          <a:spcPts val="0"/>
                        </a:spcAft>
                        <a:buClrTx/>
                        <a:buSzTx/>
                        <a:buFontTx/>
                        <a:buNone/>
                        <a:tabLst/>
                        <a:defRPr/>
                      </a:pPr>
                      <a:r>
                        <a:rPr kumimoji="0" lang="es-ES" sz="1100" b="1" i="0" u="none" strike="noStrike" kern="1200" cap="none" spc="0" normalizeH="0" baseline="0" noProof="0" dirty="0">
                          <a:ln>
                            <a:noFill/>
                          </a:ln>
                          <a:solidFill>
                            <a:prstClr val="black"/>
                          </a:solidFill>
                          <a:effectLst/>
                          <a:uLnTx/>
                          <a:uFillTx/>
                          <a:latin typeface="+mn-lt"/>
                          <a:ea typeface="+mn-ea"/>
                          <a:cs typeface="+mn-cs"/>
                        </a:rPr>
                        <a:t>DECRIBI</a:t>
                      </a:r>
                    </a:p>
                  </a:txBody>
                  <a:tcPr marL="144000" anchor="ctr"/>
                </a:tc>
                <a:tc>
                  <a:txBody>
                    <a:bodyPr/>
                    <a:lstStyle/>
                    <a:p>
                      <a:pPr algn="r"/>
                      <a:r>
                        <a:rPr lang="es-ES" sz="1100" b="1" dirty="0"/>
                        <a:t>1 semana</a:t>
                      </a:r>
                      <a:endParaRPr lang="es-ES" sz="1100" b="1" dirty="0">
                        <a:solidFill>
                          <a:schemeClr val="bg1">
                            <a:lumMod val="50000"/>
                          </a:schemeClr>
                        </a:solidFill>
                        <a:latin typeface="Arial" pitchFamily="34" charset="0"/>
                        <a:cs typeface="Arial" pitchFamily="34" charset="0"/>
                      </a:endParaRPr>
                    </a:p>
                  </a:txBody>
                  <a:tcPr marL="144000" anchor="ctr"/>
                </a:tc>
                <a:extLst>
                  <a:ext uri="{0D108BD9-81ED-4DB2-BD59-A6C34878D82A}">
                    <a16:rowId xmlns:a16="http://schemas.microsoft.com/office/drawing/2014/main" val="10003"/>
                  </a:ext>
                </a:extLst>
              </a:tr>
              <a:tr h="4138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100" b="1" kern="1200" dirty="0">
                          <a:solidFill>
                            <a:srgbClr val="000000"/>
                          </a:solidFill>
                        </a:rPr>
                        <a:t>Aceptación</a:t>
                      </a:r>
                      <a:r>
                        <a:rPr lang="es-ES" sz="1100" b="1" kern="1200" baseline="0" dirty="0">
                          <a:solidFill>
                            <a:srgbClr val="000000"/>
                          </a:solidFill>
                        </a:rPr>
                        <a:t> por Cliente / Presentación de Recurso ante Catastro en su caso</a:t>
                      </a:r>
                      <a:endParaRPr lang="es-ES" sz="1100" b="1" kern="1200" dirty="0">
                        <a:solidFill>
                          <a:srgbClr val="000000"/>
                        </a:solidFill>
                        <a:latin typeface="Arial" pitchFamily="34" charset="0"/>
                        <a:ea typeface="+mn-ea"/>
                        <a:cs typeface="Arial" pitchFamily="34" charset="0"/>
                      </a:endParaRPr>
                    </a:p>
                  </a:txBody>
                  <a:tcPr marL="144000" anchor="ctr"/>
                </a:tc>
                <a:tc>
                  <a:txBody>
                    <a:bodyPr/>
                    <a:lstStyle/>
                    <a:p>
                      <a:pPr marL="0" marR="0" lvl="0" indent="0" algn="r" defTabSz="1072866" rtl="0" eaLnBrk="1" fontAlgn="auto" latinLnBrk="0" hangingPunct="1">
                        <a:lnSpc>
                          <a:spcPct val="100000"/>
                        </a:lnSpc>
                        <a:spcBef>
                          <a:spcPts val="0"/>
                        </a:spcBef>
                        <a:spcAft>
                          <a:spcPts val="0"/>
                        </a:spcAft>
                        <a:buClrTx/>
                        <a:buSzTx/>
                        <a:buFontTx/>
                        <a:buNone/>
                        <a:tabLst/>
                        <a:defRPr/>
                      </a:pPr>
                      <a:r>
                        <a:rPr lang="es-ES" sz="1100" b="1" dirty="0"/>
                        <a:t>CLIENTE / </a:t>
                      </a:r>
                      <a:r>
                        <a:rPr kumimoji="0" lang="es-ES" sz="1100" b="1" i="0" u="none" strike="noStrike" kern="1200" cap="none" spc="0" normalizeH="0" baseline="0" noProof="0" dirty="0">
                          <a:ln>
                            <a:noFill/>
                          </a:ln>
                          <a:solidFill>
                            <a:prstClr val="black"/>
                          </a:solidFill>
                          <a:effectLst/>
                          <a:uLnTx/>
                          <a:uFillTx/>
                          <a:latin typeface="+mn-lt"/>
                          <a:ea typeface="+mn-ea"/>
                          <a:cs typeface="+mn-cs"/>
                        </a:rPr>
                        <a:t>DECRIBI</a:t>
                      </a:r>
                    </a:p>
                  </a:txBody>
                  <a:tcPr marL="144000" anchor="ctr"/>
                </a:tc>
                <a:tc>
                  <a:txBody>
                    <a:bodyPr/>
                    <a:lstStyle/>
                    <a:p>
                      <a:pPr algn="r"/>
                      <a:r>
                        <a:rPr lang="es-ES" sz="1100" b="1" dirty="0"/>
                        <a:t>CLIENTE / 1 semana</a:t>
                      </a:r>
                      <a:endParaRPr lang="es-ES" sz="1100" b="1" dirty="0">
                        <a:solidFill>
                          <a:schemeClr val="bg1">
                            <a:lumMod val="50000"/>
                          </a:schemeClr>
                        </a:solidFill>
                        <a:latin typeface="Arial" pitchFamily="34" charset="0"/>
                        <a:cs typeface="Arial" pitchFamily="34" charset="0"/>
                      </a:endParaRPr>
                    </a:p>
                  </a:txBody>
                  <a:tcPr marL="144000" anchor="ctr"/>
                </a:tc>
                <a:extLst>
                  <a:ext uri="{0D108BD9-81ED-4DB2-BD59-A6C34878D82A}">
                    <a16:rowId xmlns:a16="http://schemas.microsoft.com/office/drawing/2014/main" val="10004"/>
                  </a:ext>
                </a:extLst>
              </a:tr>
              <a:tr h="441649">
                <a:tc>
                  <a:txBody>
                    <a:bodyPr/>
                    <a:lstStyle/>
                    <a:p>
                      <a:pPr marL="0" algn="l" defTabSz="914400" rtl="0" eaLnBrk="1" latinLnBrk="0" hangingPunct="1"/>
                      <a:r>
                        <a:rPr lang="es-ES" sz="1100" b="1" kern="1200" baseline="0" dirty="0">
                          <a:solidFill>
                            <a:srgbClr val="000000"/>
                          </a:solidFill>
                        </a:rPr>
                        <a:t>Resolución de Catastro con Notificación de nuevo Valor Catastral</a:t>
                      </a:r>
                      <a:endParaRPr lang="es-ES" sz="1100" b="1" kern="1200" dirty="0">
                        <a:solidFill>
                          <a:srgbClr val="000000"/>
                        </a:solidFill>
                        <a:latin typeface="Arial" pitchFamily="34" charset="0"/>
                        <a:ea typeface="+mn-ea"/>
                        <a:cs typeface="Arial" pitchFamily="34" charset="0"/>
                      </a:endParaRPr>
                    </a:p>
                  </a:txBody>
                  <a:tcPr marL="14400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s-ES" sz="1100" b="1" dirty="0"/>
                        <a:t>CATASTRO</a:t>
                      </a:r>
                      <a:endParaRPr lang="es-ES" sz="1100" b="1" dirty="0">
                        <a:solidFill>
                          <a:schemeClr val="bg1">
                            <a:lumMod val="50000"/>
                          </a:schemeClr>
                        </a:solidFill>
                        <a:latin typeface="Arial" pitchFamily="34" charset="0"/>
                        <a:cs typeface="Arial" pitchFamily="34" charset="0"/>
                      </a:endParaRPr>
                    </a:p>
                  </a:txBody>
                  <a:tcPr marL="144000" anchor="ctr"/>
                </a:tc>
                <a:tc>
                  <a:txBody>
                    <a:bodyPr/>
                    <a:lstStyle/>
                    <a:p>
                      <a:pPr algn="r"/>
                      <a:r>
                        <a:rPr lang="es-ES" sz="1100" b="1" dirty="0"/>
                        <a:t>6 meses</a:t>
                      </a:r>
                      <a:r>
                        <a:rPr lang="es-ES" sz="1100" b="1" baseline="0" dirty="0"/>
                        <a:t> *</a:t>
                      </a:r>
                      <a:endParaRPr lang="es-ES" sz="1100" b="1" dirty="0">
                        <a:solidFill>
                          <a:schemeClr val="bg1">
                            <a:lumMod val="50000"/>
                          </a:schemeClr>
                        </a:solidFill>
                        <a:latin typeface="Arial" pitchFamily="34" charset="0"/>
                        <a:cs typeface="Arial" pitchFamily="34" charset="0"/>
                      </a:endParaRPr>
                    </a:p>
                  </a:txBody>
                  <a:tcPr marL="144000" anchor="ctr"/>
                </a:tc>
                <a:extLst>
                  <a:ext uri="{0D108BD9-81ED-4DB2-BD59-A6C34878D82A}">
                    <a16:rowId xmlns:a16="http://schemas.microsoft.com/office/drawing/2014/main" val="10005"/>
                  </a:ext>
                </a:extLst>
              </a:tr>
              <a:tr h="392726">
                <a:tc>
                  <a:txBody>
                    <a:bodyPr/>
                    <a:lstStyle/>
                    <a:p>
                      <a:pPr marL="0" algn="l" defTabSz="914400" rtl="0" eaLnBrk="1" latinLnBrk="0" hangingPunct="1">
                        <a:lnSpc>
                          <a:spcPct val="100000"/>
                        </a:lnSpc>
                      </a:pPr>
                      <a:r>
                        <a:rPr lang="es-ES" sz="1100" b="1" kern="1200" dirty="0">
                          <a:solidFill>
                            <a:srgbClr val="000000"/>
                          </a:solidFill>
                        </a:rPr>
                        <a:t>Estudio</a:t>
                      </a:r>
                      <a:r>
                        <a:rPr lang="es-ES" sz="1100" b="1" kern="1200" baseline="0" dirty="0">
                          <a:solidFill>
                            <a:srgbClr val="000000"/>
                          </a:solidFill>
                        </a:rPr>
                        <a:t> de la Resolución y nuevo Recurso en caso de discrepancia con  Resolución</a:t>
                      </a:r>
                      <a:endParaRPr lang="es-ES" sz="1100" b="1" kern="1200" dirty="0">
                        <a:solidFill>
                          <a:srgbClr val="000000"/>
                        </a:solidFill>
                        <a:latin typeface="Arial" pitchFamily="34" charset="0"/>
                        <a:ea typeface="+mn-ea"/>
                        <a:cs typeface="Arial" pitchFamily="34" charset="0"/>
                      </a:endParaRPr>
                    </a:p>
                  </a:txBody>
                  <a:tcPr marL="144000" anchor="ctr"/>
                </a:tc>
                <a:tc>
                  <a:txBody>
                    <a:bodyPr/>
                    <a:lstStyle/>
                    <a:p>
                      <a:pPr marL="0" marR="0" lvl="0" indent="0" algn="r" defTabSz="1072866" rtl="0" eaLnBrk="1" fontAlgn="auto" latinLnBrk="0" hangingPunct="1">
                        <a:lnSpc>
                          <a:spcPct val="100000"/>
                        </a:lnSpc>
                        <a:spcBef>
                          <a:spcPts val="0"/>
                        </a:spcBef>
                        <a:spcAft>
                          <a:spcPts val="0"/>
                        </a:spcAft>
                        <a:buClrTx/>
                        <a:buSzTx/>
                        <a:buFontTx/>
                        <a:buNone/>
                        <a:tabLst/>
                        <a:defRPr/>
                      </a:pPr>
                      <a:r>
                        <a:rPr kumimoji="0" lang="es-ES" sz="1100" b="1" i="0" u="none" strike="noStrike" kern="1200" cap="none" spc="0" normalizeH="0" baseline="0" noProof="0" dirty="0">
                          <a:ln>
                            <a:noFill/>
                          </a:ln>
                          <a:solidFill>
                            <a:prstClr val="black"/>
                          </a:solidFill>
                          <a:effectLst/>
                          <a:uLnTx/>
                          <a:uFillTx/>
                          <a:latin typeface="+mn-lt"/>
                          <a:ea typeface="+mn-ea"/>
                          <a:cs typeface="+mn-cs"/>
                        </a:rPr>
                        <a:t>DECRIBI</a:t>
                      </a:r>
                    </a:p>
                  </a:txBody>
                  <a:tcPr marL="14400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s-ES" sz="1100" b="1" dirty="0"/>
                        <a:t>Máximo 1 mes</a:t>
                      </a:r>
                      <a:endParaRPr lang="es-ES" sz="1100" b="1" dirty="0">
                        <a:solidFill>
                          <a:schemeClr val="bg1">
                            <a:lumMod val="50000"/>
                          </a:schemeClr>
                        </a:solidFill>
                        <a:latin typeface="Arial" pitchFamily="34" charset="0"/>
                        <a:cs typeface="Arial" pitchFamily="34" charset="0"/>
                      </a:endParaRPr>
                    </a:p>
                  </a:txBody>
                  <a:tcPr marL="144000" anchor="ctr"/>
                </a:tc>
                <a:extLst>
                  <a:ext uri="{0D108BD9-81ED-4DB2-BD59-A6C34878D82A}">
                    <a16:rowId xmlns:a16="http://schemas.microsoft.com/office/drawing/2014/main" val="10006"/>
                  </a:ext>
                </a:extLst>
              </a:tr>
            </a:tbl>
          </a:graphicData>
        </a:graphic>
      </p:graphicFrame>
      <p:sp>
        <p:nvSpPr>
          <p:cNvPr id="3" name="Marcador de pie de página 2">
            <a:extLst>
              <a:ext uri="{FF2B5EF4-FFF2-40B4-BE49-F238E27FC236}">
                <a16:creationId xmlns:a16="http://schemas.microsoft.com/office/drawing/2014/main" id="{155C353A-7154-47A5-A7DF-AC591684C8DF}"/>
              </a:ext>
            </a:extLst>
          </p:cNvPr>
          <p:cNvSpPr>
            <a:spLocks noGrp="1"/>
          </p:cNvSpPr>
          <p:nvPr>
            <p:ph type="ftr" sz="quarter" idx="11"/>
          </p:nvPr>
        </p:nvSpPr>
        <p:spPr/>
        <p:txBody>
          <a:bodyPr/>
          <a:lstStyle/>
          <a:p>
            <a:endParaRPr lang="es-E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274639"/>
            <a:ext cx="8496944" cy="1143000"/>
          </a:xfrm>
        </p:spPr>
        <p:txBody>
          <a:bodyPr>
            <a:normAutofit/>
          </a:bodyPr>
          <a:lstStyle/>
          <a:p>
            <a:r>
              <a:rPr lang="es-ES" sz="3300" b="1" dirty="0" err="1">
                <a:solidFill>
                  <a:srgbClr val="08B8B4"/>
                </a:solidFill>
                <a:latin typeface="Arial" pitchFamily="34" charset="0"/>
              </a:rPr>
              <a:t>IIId</a:t>
            </a:r>
            <a:r>
              <a:rPr lang="es-ES" sz="3300" b="1" dirty="0">
                <a:solidFill>
                  <a:srgbClr val="08B8B4"/>
                </a:solidFill>
                <a:latin typeface="Arial" pitchFamily="34" charset="0"/>
              </a:rPr>
              <a:t>. METODOLOGÍA Y DOCUMENTACIÓN</a:t>
            </a:r>
            <a:endParaRPr lang="es-ES" sz="3300" dirty="0">
              <a:solidFill>
                <a:srgbClr val="08B8B4"/>
              </a:solidFill>
            </a:endParaRPr>
          </a:p>
        </p:txBody>
      </p:sp>
      <p:sp>
        <p:nvSpPr>
          <p:cNvPr id="3" name="2 Marcador de contenido"/>
          <p:cNvSpPr>
            <a:spLocks noGrp="1"/>
          </p:cNvSpPr>
          <p:nvPr>
            <p:ph idx="1"/>
          </p:nvPr>
        </p:nvSpPr>
        <p:spPr>
          <a:xfrm>
            <a:off x="457200" y="1556792"/>
            <a:ext cx="8229600" cy="4237931"/>
          </a:xfrm>
          <a:solidFill>
            <a:srgbClr val="1E9A9B">
              <a:alpha val="16000"/>
            </a:srgbClr>
          </a:solidFill>
          <a:ln w="0">
            <a:noFill/>
          </a:ln>
        </p:spPr>
        <p:txBody>
          <a:bodyPr vert="horz" lIns="107287" tIns="53643" rIns="107287" bIns="53643" rtlCol="0" anchor="t">
            <a:normAutofit fontScale="92500"/>
          </a:bodyPr>
          <a:lstStyle/>
          <a:p>
            <a:pPr algn="ctr">
              <a:lnSpc>
                <a:spcPct val="110000"/>
              </a:lnSpc>
              <a:buNone/>
            </a:pPr>
            <a:r>
              <a:rPr lang="es-ES" sz="2600" b="1" noProof="1">
                <a:solidFill>
                  <a:srgbClr val="D29F0F"/>
                </a:solidFill>
                <a:latin typeface="Arial" pitchFamily="34" charset="0"/>
                <a:cs typeface="Arial" pitchFamily="34" charset="0"/>
              </a:rPr>
              <a:t>DOCUMENTACIÓN BÁSICA NECESARIA</a:t>
            </a:r>
          </a:p>
          <a:p>
            <a:pPr>
              <a:lnSpc>
                <a:spcPct val="90000"/>
              </a:lnSpc>
              <a:buNone/>
            </a:pPr>
            <a:endParaRPr lang="es-ES" sz="1600" b="1" dirty="0">
              <a:solidFill>
                <a:srgbClr val="1E9A9B"/>
              </a:solidFill>
              <a:latin typeface="Arial" pitchFamily="34" charset="0"/>
              <a:cs typeface="Arial" pitchFamily="34" charset="0"/>
            </a:endParaRPr>
          </a:p>
          <a:p>
            <a:pPr marL="402325" lvl="1" indent="-402325" algn="ctr">
              <a:lnSpc>
                <a:spcPct val="90000"/>
              </a:lnSpc>
              <a:buNone/>
            </a:pPr>
            <a:r>
              <a:rPr lang="es-ES" sz="2100" b="1" dirty="0">
                <a:solidFill>
                  <a:srgbClr val="1E9A9B"/>
                </a:solidFill>
                <a:latin typeface="Arial" pitchFamily="34" charset="0"/>
                <a:cs typeface="Arial" pitchFamily="34" charset="0"/>
              </a:rPr>
              <a:t>INFORMACIÓN TÉCNICA</a:t>
            </a:r>
          </a:p>
          <a:p>
            <a:pPr marL="402325" lvl="3" indent="-402325" algn="ctr">
              <a:lnSpc>
                <a:spcPct val="90000"/>
              </a:lnSpc>
              <a:buNone/>
            </a:pPr>
            <a:endParaRPr lang="es-ES" sz="1600" dirty="0">
              <a:solidFill>
                <a:schemeClr val="tx1">
                  <a:lumMod val="65000"/>
                  <a:lumOff val="35000"/>
                </a:schemeClr>
              </a:solidFill>
              <a:latin typeface="Arial" pitchFamily="34" charset="0"/>
              <a:cs typeface="Arial" pitchFamily="34" charset="0"/>
            </a:endParaRPr>
          </a:p>
          <a:p>
            <a:pPr marL="402325" lvl="3" indent="-402325" algn="just">
              <a:lnSpc>
                <a:spcPct val="90000"/>
              </a:lnSpc>
              <a:buFont typeface="Wingdings" panose="05000000000000000000" pitchFamily="2" charset="2"/>
              <a:buChar char="§"/>
            </a:pPr>
            <a:r>
              <a:rPr lang="es-ES" sz="1600" dirty="0">
                <a:solidFill>
                  <a:schemeClr val="tx1">
                    <a:lumMod val="75000"/>
                    <a:lumOff val="25000"/>
                  </a:schemeClr>
                </a:solidFill>
                <a:latin typeface="Arial" pitchFamily="34" charset="0"/>
                <a:cs typeface="Arial" pitchFamily="34" charset="0"/>
              </a:rPr>
              <a:t>Planos del Inmueble (en formato Auto </a:t>
            </a:r>
            <a:r>
              <a:rPr lang="es-ES" sz="1600" dirty="0" err="1">
                <a:solidFill>
                  <a:schemeClr val="tx1">
                    <a:lumMod val="75000"/>
                    <a:lumOff val="25000"/>
                  </a:schemeClr>
                </a:solidFill>
                <a:latin typeface="Arial" pitchFamily="34" charset="0"/>
                <a:cs typeface="Arial" pitchFamily="34" charset="0"/>
              </a:rPr>
              <a:t>Cad</a:t>
            </a:r>
            <a:r>
              <a:rPr lang="es-ES" sz="1600" dirty="0">
                <a:solidFill>
                  <a:schemeClr val="tx1">
                    <a:lumMod val="75000"/>
                    <a:lumOff val="25000"/>
                  </a:schemeClr>
                </a:solidFill>
                <a:latin typeface="Arial" pitchFamily="34" charset="0"/>
                <a:cs typeface="Arial" pitchFamily="34" charset="0"/>
              </a:rPr>
              <a:t>)</a:t>
            </a:r>
          </a:p>
          <a:p>
            <a:pPr marL="402325" lvl="3" indent="-402325" algn="just">
              <a:lnSpc>
                <a:spcPct val="90000"/>
              </a:lnSpc>
              <a:buFont typeface="Wingdings" panose="05000000000000000000" pitchFamily="2" charset="2"/>
              <a:buChar char="§"/>
            </a:pPr>
            <a:r>
              <a:rPr lang="es-ES" sz="1600" dirty="0">
                <a:solidFill>
                  <a:schemeClr val="tx1">
                    <a:lumMod val="75000"/>
                    <a:lumOff val="25000"/>
                  </a:schemeClr>
                </a:solidFill>
                <a:latin typeface="Arial" pitchFamily="34" charset="0"/>
                <a:cs typeface="Arial" pitchFamily="34" charset="0"/>
              </a:rPr>
              <a:t>Recibo del IBI (últimos 4 años)</a:t>
            </a:r>
          </a:p>
          <a:p>
            <a:pPr marL="402325" lvl="3" indent="-402325" algn="just">
              <a:lnSpc>
                <a:spcPct val="90000"/>
              </a:lnSpc>
              <a:buFont typeface="Wingdings" panose="05000000000000000000" pitchFamily="2" charset="2"/>
              <a:buChar char="§"/>
            </a:pPr>
            <a:r>
              <a:rPr lang="es-ES" sz="1600" dirty="0">
                <a:solidFill>
                  <a:schemeClr val="tx1">
                    <a:lumMod val="75000"/>
                    <a:lumOff val="25000"/>
                  </a:schemeClr>
                </a:solidFill>
                <a:latin typeface="Arial" pitchFamily="34" charset="0"/>
                <a:cs typeface="Arial" pitchFamily="34" charset="0"/>
              </a:rPr>
              <a:t>Autorización para consultar los datos catastrales protegidos de los inmuebles en estudio.</a:t>
            </a:r>
          </a:p>
          <a:p>
            <a:pPr marL="402325" lvl="3" indent="-402325" algn="just">
              <a:lnSpc>
                <a:spcPct val="90000"/>
              </a:lnSpc>
              <a:buFont typeface="Wingdings" panose="05000000000000000000" pitchFamily="2" charset="2"/>
              <a:buChar char="§"/>
            </a:pPr>
            <a:r>
              <a:rPr lang="es-ES" sz="1600" dirty="0">
                <a:solidFill>
                  <a:schemeClr val="tx1">
                    <a:lumMod val="75000"/>
                    <a:lumOff val="25000"/>
                  </a:schemeClr>
                </a:solidFill>
                <a:latin typeface="Arial" pitchFamily="34" charset="0"/>
                <a:cs typeface="Arial" pitchFamily="34" charset="0"/>
              </a:rPr>
              <a:t>Escrituras del inmueble (Declaración obra nueva, División Horizontal,..)</a:t>
            </a:r>
          </a:p>
          <a:p>
            <a:pPr marL="402325" lvl="3" indent="-402325" algn="just">
              <a:lnSpc>
                <a:spcPct val="90000"/>
              </a:lnSpc>
              <a:buFont typeface="Wingdings" panose="05000000000000000000" pitchFamily="2" charset="2"/>
              <a:buChar char="§"/>
            </a:pPr>
            <a:r>
              <a:rPr lang="es-ES" sz="1600" dirty="0">
                <a:solidFill>
                  <a:schemeClr val="tx1">
                    <a:lumMod val="75000"/>
                    <a:lumOff val="25000"/>
                  </a:schemeClr>
                </a:solidFill>
                <a:latin typeface="Arial" pitchFamily="34" charset="0"/>
                <a:cs typeface="Arial" pitchFamily="34" charset="0"/>
              </a:rPr>
              <a:t>Ultima Notificación del Valor Catastral del Inmueble (o bien, Hoja de Valoración Catastral)</a:t>
            </a:r>
            <a:r>
              <a:rPr lang="es-ES" sz="1600" dirty="0">
                <a:solidFill>
                  <a:schemeClr val="tx1">
                    <a:lumMod val="65000"/>
                    <a:lumOff val="35000"/>
                  </a:schemeClr>
                </a:solidFill>
                <a:latin typeface="Arial" pitchFamily="34" charset="0"/>
                <a:cs typeface="Arial" pitchFamily="34" charset="0"/>
              </a:rPr>
              <a:t> </a:t>
            </a:r>
          </a:p>
          <a:p>
            <a:pPr marL="402325" lvl="1" indent="-402325" algn="ctr">
              <a:lnSpc>
                <a:spcPct val="90000"/>
              </a:lnSpc>
              <a:buNone/>
            </a:pPr>
            <a:endParaRPr lang="es-ES" sz="1600" dirty="0">
              <a:solidFill>
                <a:schemeClr val="tx1">
                  <a:lumMod val="65000"/>
                  <a:lumOff val="35000"/>
                </a:schemeClr>
              </a:solidFill>
              <a:latin typeface="Arial" pitchFamily="34" charset="0"/>
              <a:cs typeface="Arial" pitchFamily="34" charset="0"/>
            </a:endParaRPr>
          </a:p>
          <a:p>
            <a:pPr marL="402325" lvl="1" indent="-402325" algn="ctr">
              <a:lnSpc>
                <a:spcPct val="90000"/>
              </a:lnSpc>
              <a:buNone/>
            </a:pPr>
            <a:r>
              <a:rPr lang="es-ES" sz="2100" b="1" dirty="0">
                <a:solidFill>
                  <a:srgbClr val="1E9A9B"/>
                </a:solidFill>
                <a:latin typeface="Arial" pitchFamily="34" charset="0"/>
                <a:cs typeface="Arial" pitchFamily="34" charset="0"/>
              </a:rPr>
              <a:t>DOCUMENTACIÓN PARA HACER EFECTIVA LA AUTORIZACIÓN</a:t>
            </a:r>
          </a:p>
          <a:p>
            <a:pPr marL="402325" lvl="3" indent="-402325" algn="ctr">
              <a:lnSpc>
                <a:spcPct val="90000"/>
              </a:lnSpc>
              <a:buNone/>
            </a:pPr>
            <a:endParaRPr lang="es-ES" sz="1600" dirty="0">
              <a:solidFill>
                <a:schemeClr val="tx1">
                  <a:lumMod val="65000"/>
                  <a:lumOff val="35000"/>
                </a:schemeClr>
              </a:solidFill>
              <a:latin typeface="Arial" pitchFamily="34" charset="0"/>
              <a:cs typeface="Arial" pitchFamily="34" charset="0"/>
            </a:endParaRPr>
          </a:p>
          <a:p>
            <a:pPr marL="402325" lvl="3" indent="-402325" algn="just">
              <a:lnSpc>
                <a:spcPct val="90000"/>
              </a:lnSpc>
              <a:buFont typeface="Wingdings" panose="05000000000000000000" pitchFamily="2" charset="2"/>
              <a:buChar char="§"/>
            </a:pPr>
            <a:r>
              <a:rPr lang="es-ES" sz="1600" dirty="0">
                <a:solidFill>
                  <a:schemeClr val="tx1">
                    <a:lumMod val="65000"/>
                    <a:lumOff val="35000"/>
                  </a:schemeClr>
                </a:solidFill>
                <a:latin typeface="Arial" pitchFamily="34" charset="0"/>
                <a:cs typeface="Arial" pitchFamily="34" charset="0"/>
              </a:rPr>
              <a:t>Fotocopia del DNI de quien firma la autorización.</a:t>
            </a:r>
          </a:p>
          <a:p>
            <a:pPr marL="402325" lvl="3" indent="-402325" algn="just">
              <a:lnSpc>
                <a:spcPct val="90000"/>
              </a:lnSpc>
              <a:buFont typeface="Wingdings" panose="05000000000000000000" pitchFamily="2" charset="2"/>
              <a:buChar char="§"/>
            </a:pPr>
            <a:r>
              <a:rPr lang="es-ES" sz="1600" dirty="0">
                <a:solidFill>
                  <a:schemeClr val="tx1">
                    <a:lumMod val="65000"/>
                    <a:lumOff val="35000"/>
                  </a:schemeClr>
                </a:solidFill>
                <a:latin typeface="Arial" pitchFamily="34" charset="0"/>
                <a:cs typeface="Arial" pitchFamily="34" charset="0"/>
              </a:rPr>
              <a:t>Fotocopia de escritura de apoderamiento del que firma la autorización para actuar en representación de la propiedad.</a:t>
            </a:r>
          </a:p>
          <a:p>
            <a:pPr>
              <a:lnSpc>
                <a:spcPct val="90000"/>
              </a:lnSpc>
            </a:pPr>
            <a:endParaRPr lang="es-ES" sz="1300" dirty="0">
              <a:solidFill>
                <a:schemeClr val="tx1">
                  <a:lumMod val="65000"/>
                  <a:lumOff val="35000"/>
                </a:schemeClr>
              </a:solidFill>
              <a:latin typeface="Arial" pitchFamily="34" charset="0"/>
              <a:cs typeface="Arial" pitchFamily="34" charset="0"/>
            </a:endParaRPr>
          </a:p>
        </p:txBody>
      </p:sp>
      <p:sp>
        <p:nvSpPr>
          <p:cNvPr id="4" name="Marcador de pie de página 3">
            <a:extLst>
              <a:ext uri="{FF2B5EF4-FFF2-40B4-BE49-F238E27FC236}">
                <a16:creationId xmlns:a16="http://schemas.microsoft.com/office/drawing/2014/main" id="{B30EBF39-6AD1-49FA-AC26-4A49EB12B1CA}"/>
              </a:ext>
            </a:extLst>
          </p:cNvPr>
          <p:cNvSpPr>
            <a:spLocks noGrp="1"/>
          </p:cNvSpPr>
          <p:nvPr>
            <p:ph type="ftr" sz="quarter" idx="11"/>
          </p:nvPr>
        </p:nvSpPr>
        <p:spPr/>
        <p:txBody>
          <a:bodyPr/>
          <a:lstStyle/>
          <a:p>
            <a:endParaRPr lang="es-E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9"/>
            <a:ext cx="8229600" cy="725471"/>
          </a:xfrm>
        </p:spPr>
        <p:txBody>
          <a:bodyPr>
            <a:normAutofit fontScale="90000"/>
          </a:bodyPr>
          <a:lstStyle/>
          <a:p>
            <a:r>
              <a:rPr lang="es-ES" sz="3800" b="1" dirty="0">
                <a:solidFill>
                  <a:srgbClr val="08B8B4"/>
                </a:solidFill>
                <a:latin typeface="Arial" pitchFamily="34" charset="0"/>
              </a:rPr>
              <a:t>IV. INMUEBLES EXENTOS DE IBI</a:t>
            </a:r>
            <a:br>
              <a:rPr lang="es-ES" sz="3800" dirty="0">
                <a:latin typeface="Arial" pitchFamily="34" charset="0"/>
              </a:rPr>
            </a:br>
            <a:endParaRPr lang="es-ES" sz="3800" dirty="0"/>
          </a:p>
        </p:txBody>
      </p:sp>
      <p:sp>
        <p:nvSpPr>
          <p:cNvPr id="3" name="2 Marcador de contenido"/>
          <p:cNvSpPr>
            <a:spLocks noGrp="1"/>
          </p:cNvSpPr>
          <p:nvPr>
            <p:ph idx="1"/>
          </p:nvPr>
        </p:nvSpPr>
        <p:spPr>
          <a:xfrm>
            <a:off x="323529" y="857232"/>
            <a:ext cx="8568952" cy="5164056"/>
          </a:xfrm>
          <a:solidFill>
            <a:srgbClr val="1E9A9B">
              <a:alpha val="16000"/>
            </a:srgbClr>
          </a:solidFill>
          <a:ln w="0">
            <a:noFill/>
          </a:ln>
        </p:spPr>
        <p:txBody>
          <a:bodyPr vert="horz" lIns="107287" tIns="53643" rIns="107287" bIns="53643" rtlCol="0" anchor="t">
            <a:normAutofit fontScale="77500" lnSpcReduction="20000"/>
          </a:bodyPr>
          <a:lstStyle/>
          <a:p>
            <a:pPr algn="ctr">
              <a:lnSpc>
                <a:spcPct val="110000"/>
              </a:lnSpc>
              <a:buFont typeface="Arial" pitchFamily="34" charset="0"/>
              <a:buNone/>
            </a:pPr>
            <a:r>
              <a:rPr lang="es-ES" sz="2800" b="1" noProof="1">
                <a:solidFill>
                  <a:srgbClr val="D29F0F"/>
                </a:solidFill>
                <a:latin typeface="Arial" pitchFamily="34" charset="0"/>
                <a:cs typeface="Arial" pitchFamily="34" charset="0"/>
              </a:rPr>
              <a:t>Inmuebles exentos de IBI</a:t>
            </a:r>
            <a:endParaRPr lang="es-ES" sz="1300" b="1" noProof="1">
              <a:solidFill>
                <a:srgbClr val="D29F0F"/>
              </a:solidFill>
              <a:latin typeface="Arial" pitchFamily="34" charset="0"/>
              <a:cs typeface="Arial" pitchFamily="34" charset="0"/>
            </a:endParaRPr>
          </a:p>
          <a:p>
            <a:pPr>
              <a:lnSpc>
                <a:spcPct val="110000"/>
              </a:lnSpc>
              <a:buFont typeface="Arial" pitchFamily="34" charset="0"/>
              <a:buNone/>
            </a:pPr>
            <a:r>
              <a:rPr lang="es-ES" sz="1300" noProof="1">
                <a:solidFill>
                  <a:schemeClr val="tx1">
                    <a:lumMod val="65000"/>
                    <a:lumOff val="35000"/>
                  </a:schemeClr>
                </a:solidFill>
                <a:latin typeface="Arial" pitchFamily="34" charset="0"/>
                <a:cs typeface="Arial" pitchFamily="34" charset="0"/>
              </a:rPr>
              <a:t>  </a:t>
            </a:r>
          </a:p>
          <a:p>
            <a:pPr>
              <a:lnSpc>
                <a:spcPct val="110000"/>
              </a:lnSpc>
              <a:buNone/>
            </a:pPr>
            <a:r>
              <a:rPr lang="es-ES" sz="1400" noProof="1">
                <a:solidFill>
                  <a:schemeClr val="tx1">
                    <a:lumMod val="65000"/>
                    <a:lumOff val="35000"/>
                  </a:schemeClr>
                </a:solidFill>
                <a:latin typeface="Arial" pitchFamily="34" charset="0"/>
                <a:cs typeface="Arial" pitchFamily="34" charset="0"/>
              </a:rPr>
              <a:t>	</a:t>
            </a:r>
            <a:r>
              <a:rPr lang="es-ES" sz="1400" noProof="1">
                <a:solidFill>
                  <a:schemeClr val="tx1">
                    <a:lumMod val="75000"/>
                    <a:lumOff val="25000"/>
                  </a:schemeClr>
                </a:solidFill>
                <a:latin typeface="Arial" pitchFamily="34" charset="0"/>
                <a:cs typeface="Arial" pitchFamily="34" charset="0"/>
              </a:rPr>
              <a:t>a) Los que sean </a:t>
            </a:r>
            <a:r>
              <a:rPr lang="es-ES" sz="1400" b="1" noProof="1">
                <a:solidFill>
                  <a:schemeClr val="tx1">
                    <a:lumMod val="75000"/>
                    <a:lumOff val="25000"/>
                  </a:schemeClr>
                </a:solidFill>
                <a:latin typeface="Arial" pitchFamily="34" charset="0"/>
                <a:cs typeface="Arial" pitchFamily="34" charset="0"/>
              </a:rPr>
              <a:t>propiedad del Estado</a:t>
            </a:r>
            <a:r>
              <a:rPr lang="es-ES" sz="1400" noProof="1">
                <a:solidFill>
                  <a:schemeClr val="tx1">
                    <a:lumMod val="75000"/>
                    <a:lumOff val="25000"/>
                  </a:schemeClr>
                </a:solidFill>
                <a:latin typeface="Arial" pitchFamily="34" charset="0"/>
                <a:cs typeface="Arial" pitchFamily="34" charset="0"/>
              </a:rPr>
              <a:t>, de las Comunidades Autónomas o de las entidades locales que estén directamente afectos a la seguridad ciudadana y a los servicios educativos y penitenciarios, así como los del Estado afectos a la defensa nacional.  </a:t>
            </a:r>
          </a:p>
          <a:p>
            <a:pPr>
              <a:lnSpc>
                <a:spcPct val="110000"/>
              </a:lnSpc>
              <a:buNone/>
            </a:pPr>
            <a:r>
              <a:rPr lang="es-ES" sz="1400" noProof="1">
                <a:solidFill>
                  <a:schemeClr val="tx1">
                    <a:lumMod val="75000"/>
                    <a:lumOff val="25000"/>
                  </a:schemeClr>
                </a:solidFill>
                <a:latin typeface="Arial" pitchFamily="34" charset="0"/>
                <a:cs typeface="Arial" pitchFamily="34" charset="0"/>
              </a:rPr>
              <a:t>	</a:t>
            </a:r>
          </a:p>
          <a:p>
            <a:pPr>
              <a:lnSpc>
                <a:spcPct val="110000"/>
              </a:lnSpc>
              <a:buNone/>
            </a:pPr>
            <a:r>
              <a:rPr lang="es-ES" sz="1400" noProof="1">
                <a:solidFill>
                  <a:schemeClr val="tx1">
                    <a:lumMod val="75000"/>
                    <a:lumOff val="25000"/>
                  </a:schemeClr>
                </a:solidFill>
                <a:latin typeface="Arial" pitchFamily="34" charset="0"/>
                <a:cs typeface="Arial" pitchFamily="34" charset="0"/>
              </a:rPr>
              <a:t>	b) Los </a:t>
            </a:r>
            <a:r>
              <a:rPr lang="es-ES" sz="1400" b="1" noProof="1">
                <a:solidFill>
                  <a:schemeClr val="tx1">
                    <a:lumMod val="75000"/>
                    <a:lumOff val="25000"/>
                  </a:schemeClr>
                </a:solidFill>
                <a:latin typeface="Arial" pitchFamily="34" charset="0"/>
                <a:cs typeface="Arial" pitchFamily="34" charset="0"/>
              </a:rPr>
              <a:t>bienes comunales y los montes vecinales </a:t>
            </a:r>
            <a:r>
              <a:rPr lang="es-ES" sz="1400" noProof="1">
                <a:solidFill>
                  <a:schemeClr val="tx1">
                    <a:lumMod val="75000"/>
                    <a:lumOff val="25000"/>
                  </a:schemeClr>
                </a:solidFill>
                <a:latin typeface="Arial" pitchFamily="34" charset="0"/>
                <a:cs typeface="Arial" pitchFamily="34" charset="0"/>
              </a:rPr>
              <a:t>en mano común.  </a:t>
            </a:r>
          </a:p>
          <a:p>
            <a:pPr>
              <a:lnSpc>
                <a:spcPct val="110000"/>
              </a:lnSpc>
              <a:buNone/>
            </a:pPr>
            <a:r>
              <a:rPr lang="es-ES" sz="1400" noProof="1">
                <a:solidFill>
                  <a:schemeClr val="tx1">
                    <a:lumMod val="75000"/>
                    <a:lumOff val="25000"/>
                  </a:schemeClr>
                </a:solidFill>
                <a:latin typeface="Arial" pitchFamily="34" charset="0"/>
                <a:cs typeface="Arial" pitchFamily="34" charset="0"/>
              </a:rPr>
              <a:t>	</a:t>
            </a:r>
          </a:p>
          <a:p>
            <a:pPr>
              <a:lnSpc>
                <a:spcPct val="110000"/>
              </a:lnSpc>
              <a:buNone/>
            </a:pPr>
            <a:r>
              <a:rPr lang="es-ES" sz="1400" noProof="1">
                <a:solidFill>
                  <a:schemeClr val="tx1">
                    <a:lumMod val="75000"/>
                    <a:lumOff val="25000"/>
                  </a:schemeClr>
                </a:solidFill>
                <a:latin typeface="Arial" pitchFamily="34" charset="0"/>
                <a:cs typeface="Arial" pitchFamily="34" charset="0"/>
              </a:rPr>
              <a:t>	c) Los de la </a:t>
            </a:r>
            <a:r>
              <a:rPr lang="es-ES" sz="1400" b="1" noProof="1">
                <a:solidFill>
                  <a:schemeClr val="tx1">
                    <a:lumMod val="75000"/>
                    <a:lumOff val="25000"/>
                  </a:schemeClr>
                </a:solidFill>
                <a:latin typeface="Arial" pitchFamily="34" charset="0"/>
                <a:cs typeface="Arial" pitchFamily="34" charset="0"/>
              </a:rPr>
              <a:t>Iglesia Católica</a:t>
            </a:r>
            <a:r>
              <a:rPr lang="es-ES" sz="1400" noProof="1">
                <a:solidFill>
                  <a:schemeClr val="tx1">
                    <a:lumMod val="75000"/>
                    <a:lumOff val="25000"/>
                  </a:schemeClr>
                </a:solidFill>
                <a:latin typeface="Arial" pitchFamily="34" charset="0"/>
                <a:cs typeface="Arial" pitchFamily="34" charset="0"/>
              </a:rPr>
              <a:t>, en los términos previstos en el Acuerdo entre el Estado Español y la Santa Sede sobre Asuntos Económicos, de 3 de enero de 1979, y los de las asociaciones confesionales no católicas legalmente reconocidas, en los términos establecidos en los respectivos acuerdos de cooperación suscritos en virtud de lo dispuesto en el artículo 16 de la Constitución.  </a:t>
            </a:r>
          </a:p>
          <a:p>
            <a:pPr>
              <a:lnSpc>
                <a:spcPct val="110000"/>
              </a:lnSpc>
              <a:buNone/>
            </a:pPr>
            <a:r>
              <a:rPr lang="es-ES" sz="1400" noProof="1">
                <a:solidFill>
                  <a:schemeClr val="tx1">
                    <a:lumMod val="75000"/>
                    <a:lumOff val="25000"/>
                  </a:schemeClr>
                </a:solidFill>
                <a:latin typeface="Arial" pitchFamily="34" charset="0"/>
                <a:cs typeface="Arial" pitchFamily="34" charset="0"/>
              </a:rPr>
              <a:t>	</a:t>
            </a:r>
          </a:p>
          <a:p>
            <a:pPr>
              <a:lnSpc>
                <a:spcPct val="110000"/>
              </a:lnSpc>
              <a:buNone/>
            </a:pPr>
            <a:r>
              <a:rPr lang="es-ES" sz="1400" noProof="1">
                <a:solidFill>
                  <a:schemeClr val="tx1">
                    <a:lumMod val="75000"/>
                    <a:lumOff val="25000"/>
                  </a:schemeClr>
                </a:solidFill>
                <a:latin typeface="Arial" pitchFamily="34" charset="0"/>
                <a:cs typeface="Arial" pitchFamily="34" charset="0"/>
              </a:rPr>
              <a:t>	d) Los de la </a:t>
            </a:r>
            <a:r>
              <a:rPr lang="es-ES" sz="1400" b="1" noProof="1">
                <a:solidFill>
                  <a:schemeClr val="tx1">
                    <a:lumMod val="75000"/>
                    <a:lumOff val="25000"/>
                  </a:schemeClr>
                </a:solidFill>
                <a:latin typeface="Arial" pitchFamily="34" charset="0"/>
                <a:cs typeface="Arial" pitchFamily="34" charset="0"/>
              </a:rPr>
              <a:t>Cruz Roja Española</a:t>
            </a:r>
            <a:r>
              <a:rPr lang="es-ES" sz="1400" noProof="1">
                <a:solidFill>
                  <a:schemeClr val="tx1">
                    <a:lumMod val="75000"/>
                    <a:lumOff val="25000"/>
                  </a:schemeClr>
                </a:solidFill>
                <a:latin typeface="Arial" pitchFamily="34" charset="0"/>
                <a:cs typeface="Arial" pitchFamily="34" charset="0"/>
              </a:rPr>
              <a:t>.  </a:t>
            </a:r>
          </a:p>
          <a:p>
            <a:pPr>
              <a:lnSpc>
                <a:spcPct val="110000"/>
              </a:lnSpc>
              <a:buNone/>
            </a:pPr>
            <a:r>
              <a:rPr lang="es-ES" sz="1400" noProof="1">
                <a:solidFill>
                  <a:schemeClr val="tx1">
                    <a:lumMod val="75000"/>
                    <a:lumOff val="25000"/>
                  </a:schemeClr>
                </a:solidFill>
                <a:latin typeface="Arial" pitchFamily="34" charset="0"/>
                <a:cs typeface="Arial" pitchFamily="34" charset="0"/>
              </a:rPr>
              <a:t>	</a:t>
            </a:r>
          </a:p>
          <a:p>
            <a:pPr>
              <a:lnSpc>
                <a:spcPct val="110000"/>
              </a:lnSpc>
              <a:buNone/>
            </a:pPr>
            <a:r>
              <a:rPr lang="es-ES" sz="1400" noProof="1">
                <a:solidFill>
                  <a:schemeClr val="tx1">
                    <a:lumMod val="75000"/>
                    <a:lumOff val="25000"/>
                  </a:schemeClr>
                </a:solidFill>
                <a:latin typeface="Arial" pitchFamily="34" charset="0"/>
                <a:cs typeface="Arial" pitchFamily="34" charset="0"/>
              </a:rPr>
              <a:t>	e) Los inmuebles a los que sea de aplicación la exención en virtud de </a:t>
            </a:r>
            <a:r>
              <a:rPr lang="es-ES" sz="1400" b="1" noProof="1">
                <a:solidFill>
                  <a:schemeClr val="tx1">
                    <a:lumMod val="75000"/>
                    <a:lumOff val="25000"/>
                  </a:schemeClr>
                </a:solidFill>
                <a:latin typeface="Arial" pitchFamily="34" charset="0"/>
                <a:cs typeface="Arial" pitchFamily="34" charset="0"/>
              </a:rPr>
              <a:t>convenios internacionales </a:t>
            </a:r>
            <a:r>
              <a:rPr lang="es-ES" sz="1400" noProof="1">
                <a:solidFill>
                  <a:schemeClr val="tx1">
                    <a:lumMod val="75000"/>
                    <a:lumOff val="25000"/>
                  </a:schemeClr>
                </a:solidFill>
                <a:latin typeface="Arial" pitchFamily="34" charset="0"/>
                <a:cs typeface="Arial" pitchFamily="34" charset="0"/>
              </a:rPr>
              <a:t>en vigor y, a condición de reciprocidad, los de los </a:t>
            </a:r>
            <a:r>
              <a:rPr lang="es-ES" sz="1400" b="1" noProof="1">
                <a:solidFill>
                  <a:schemeClr val="tx1">
                    <a:lumMod val="75000"/>
                    <a:lumOff val="25000"/>
                  </a:schemeClr>
                </a:solidFill>
                <a:latin typeface="Arial" pitchFamily="34" charset="0"/>
                <a:cs typeface="Arial" pitchFamily="34" charset="0"/>
              </a:rPr>
              <a:t>Gobiernos extranjeros </a:t>
            </a:r>
            <a:r>
              <a:rPr lang="es-ES" sz="1400" noProof="1">
                <a:solidFill>
                  <a:schemeClr val="tx1">
                    <a:lumMod val="75000"/>
                    <a:lumOff val="25000"/>
                  </a:schemeClr>
                </a:solidFill>
                <a:latin typeface="Arial" pitchFamily="34" charset="0"/>
                <a:cs typeface="Arial" pitchFamily="34" charset="0"/>
              </a:rPr>
              <a:t>destinados a su representación diplomática, consular, o a sus organismos oficiales.  </a:t>
            </a:r>
          </a:p>
          <a:p>
            <a:pPr>
              <a:lnSpc>
                <a:spcPct val="110000"/>
              </a:lnSpc>
              <a:buNone/>
            </a:pPr>
            <a:r>
              <a:rPr lang="es-ES" sz="1400" noProof="1">
                <a:solidFill>
                  <a:schemeClr val="tx1">
                    <a:lumMod val="75000"/>
                    <a:lumOff val="25000"/>
                  </a:schemeClr>
                </a:solidFill>
                <a:latin typeface="Arial" pitchFamily="34" charset="0"/>
                <a:cs typeface="Arial" pitchFamily="34" charset="0"/>
              </a:rPr>
              <a:t>	</a:t>
            </a:r>
          </a:p>
          <a:p>
            <a:pPr>
              <a:lnSpc>
                <a:spcPct val="110000"/>
              </a:lnSpc>
              <a:buNone/>
            </a:pPr>
            <a:r>
              <a:rPr lang="es-ES" sz="1400" noProof="1">
                <a:solidFill>
                  <a:schemeClr val="tx1">
                    <a:lumMod val="75000"/>
                    <a:lumOff val="25000"/>
                  </a:schemeClr>
                </a:solidFill>
                <a:latin typeface="Arial" pitchFamily="34" charset="0"/>
                <a:cs typeface="Arial" pitchFamily="34" charset="0"/>
              </a:rPr>
              <a:t>	f) La superficie de los </a:t>
            </a:r>
            <a:r>
              <a:rPr lang="es-ES" sz="1400" b="1" noProof="1">
                <a:solidFill>
                  <a:schemeClr val="tx1">
                    <a:lumMod val="75000"/>
                    <a:lumOff val="25000"/>
                  </a:schemeClr>
                </a:solidFill>
                <a:latin typeface="Arial" pitchFamily="34" charset="0"/>
                <a:cs typeface="Arial" pitchFamily="34" charset="0"/>
              </a:rPr>
              <a:t>montes poblados con especies de crecimiento lento </a:t>
            </a:r>
            <a:r>
              <a:rPr lang="es-ES" sz="1400" noProof="1">
                <a:solidFill>
                  <a:schemeClr val="tx1">
                    <a:lumMod val="75000"/>
                    <a:lumOff val="25000"/>
                  </a:schemeClr>
                </a:solidFill>
                <a:latin typeface="Arial" pitchFamily="34" charset="0"/>
                <a:cs typeface="Arial" pitchFamily="34" charset="0"/>
              </a:rPr>
              <a:t>reglamentariamente determinadas, cuyo principal aprovechamiento sea la madera o el corcho, siempre que la densidad del arbolado sea la propia o normal de la especie de que se trate.  </a:t>
            </a:r>
          </a:p>
          <a:p>
            <a:pPr>
              <a:lnSpc>
                <a:spcPct val="110000"/>
              </a:lnSpc>
              <a:buNone/>
            </a:pPr>
            <a:r>
              <a:rPr lang="es-ES" sz="1400" noProof="1">
                <a:solidFill>
                  <a:schemeClr val="tx1">
                    <a:lumMod val="75000"/>
                    <a:lumOff val="25000"/>
                  </a:schemeClr>
                </a:solidFill>
                <a:latin typeface="Arial" pitchFamily="34" charset="0"/>
                <a:cs typeface="Arial" pitchFamily="34" charset="0"/>
              </a:rPr>
              <a:t>	</a:t>
            </a:r>
          </a:p>
          <a:p>
            <a:pPr>
              <a:lnSpc>
                <a:spcPct val="110000"/>
              </a:lnSpc>
              <a:buNone/>
            </a:pPr>
            <a:r>
              <a:rPr lang="es-ES" sz="1400" noProof="1">
                <a:solidFill>
                  <a:schemeClr val="tx1">
                    <a:lumMod val="75000"/>
                    <a:lumOff val="25000"/>
                  </a:schemeClr>
                </a:solidFill>
                <a:latin typeface="Arial" pitchFamily="34" charset="0"/>
                <a:cs typeface="Arial" pitchFamily="34" charset="0"/>
              </a:rPr>
              <a:t>	g) Los </a:t>
            </a:r>
            <a:r>
              <a:rPr lang="es-ES" sz="1400" b="1" noProof="1">
                <a:solidFill>
                  <a:schemeClr val="tx1">
                    <a:lumMod val="75000"/>
                    <a:lumOff val="25000"/>
                  </a:schemeClr>
                </a:solidFill>
                <a:latin typeface="Arial" pitchFamily="34" charset="0"/>
                <a:cs typeface="Arial" pitchFamily="34" charset="0"/>
              </a:rPr>
              <a:t>terrenos ocupados por las líneas de ferrocarriles y los edificios enclavados en los mismos terrenos</a:t>
            </a:r>
            <a:r>
              <a:rPr lang="es-ES" sz="1400" noProof="1">
                <a:solidFill>
                  <a:schemeClr val="tx1">
                    <a:lumMod val="75000"/>
                    <a:lumOff val="25000"/>
                  </a:schemeClr>
                </a:solidFill>
                <a:latin typeface="Arial" pitchFamily="34" charset="0"/>
                <a:cs typeface="Arial" pitchFamily="34" charset="0"/>
              </a:rPr>
              <a:t>, que estén dedicados a estaciones, almacenes o a cualquier otro servicio indispensable para la explotación de dichas líneas. No están exentos, por consiguiente, los establecimientos de hostelería, espectáculos, comerciales y de esparcimiento, las casas destinadas a viviendas de los empleados, las oficinas de la dirección ni las instalaciones fabriles. (Artículo 62 RD 2/2004) </a:t>
            </a:r>
          </a:p>
        </p:txBody>
      </p:sp>
      <p:sp>
        <p:nvSpPr>
          <p:cNvPr id="4" name="Marcador de pie de página 3">
            <a:extLst>
              <a:ext uri="{FF2B5EF4-FFF2-40B4-BE49-F238E27FC236}">
                <a16:creationId xmlns:a16="http://schemas.microsoft.com/office/drawing/2014/main" id="{FB32A14B-E551-400E-83D7-4A8FB9084639}"/>
              </a:ext>
            </a:extLst>
          </p:cNvPr>
          <p:cNvSpPr>
            <a:spLocks noGrp="1"/>
          </p:cNvSpPr>
          <p:nvPr>
            <p:ph type="ftr" sz="quarter" idx="11"/>
          </p:nvPr>
        </p:nvSpPr>
        <p:spPr/>
        <p:txBody>
          <a:bodyPr/>
          <a:lstStyle/>
          <a:p>
            <a:endParaRPr lang="es-E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404664"/>
            <a:ext cx="7772400" cy="1470025"/>
          </a:xfrm>
        </p:spPr>
        <p:txBody>
          <a:bodyPr>
            <a:normAutofit/>
          </a:bodyPr>
          <a:lstStyle/>
          <a:p>
            <a:r>
              <a:rPr lang="es-ES" sz="3400" b="1" dirty="0">
                <a:solidFill>
                  <a:srgbClr val="08B8B4"/>
                </a:solidFill>
                <a:latin typeface="Arial" pitchFamily="34" charset="0"/>
              </a:rPr>
              <a:t>V: CONTACTO </a:t>
            </a:r>
            <a:br>
              <a:rPr lang="es-ES" sz="3400" b="1" dirty="0">
                <a:solidFill>
                  <a:srgbClr val="08B8B4"/>
                </a:solidFill>
                <a:latin typeface="Arial" pitchFamily="34" charset="0"/>
              </a:rPr>
            </a:br>
            <a:r>
              <a:rPr lang="es-ES" sz="3400" b="1" dirty="0">
                <a:solidFill>
                  <a:srgbClr val="F39200"/>
                </a:solidFill>
                <a:latin typeface="Arial" pitchFamily="34" charset="0"/>
              </a:rPr>
              <a:t>SEDE CENTRAL MADRID</a:t>
            </a:r>
          </a:p>
        </p:txBody>
      </p:sp>
      <p:sp>
        <p:nvSpPr>
          <p:cNvPr id="3" name="Subtítulo 2"/>
          <p:cNvSpPr>
            <a:spLocks noGrp="1"/>
          </p:cNvSpPr>
          <p:nvPr>
            <p:ph type="subTitle" idx="1"/>
          </p:nvPr>
        </p:nvSpPr>
        <p:spPr>
          <a:xfrm>
            <a:off x="467544" y="2132856"/>
            <a:ext cx="8208912" cy="3960440"/>
          </a:xfrm>
        </p:spPr>
        <p:txBody>
          <a:bodyPr>
            <a:normAutofit/>
          </a:bodyPr>
          <a:lstStyle/>
          <a:p>
            <a:r>
              <a:rPr lang="es-ES" sz="3300" dirty="0">
                <a:solidFill>
                  <a:srgbClr val="F39200"/>
                </a:solidFill>
              </a:rPr>
              <a:t>DECR</a:t>
            </a:r>
            <a:r>
              <a:rPr lang="es-ES" sz="3300" dirty="0">
                <a:solidFill>
                  <a:srgbClr val="1E9A9B"/>
                </a:solidFill>
              </a:rPr>
              <a:t>IBI</a:t>
            </a:r>
          </a:p>
          <a:p>
            <a:r>
              <a:rPr lang="es-ES" sz="1900" b="1" dirty="0">
                <a:solidFill>
                  <a:srgbClr val="1E9A9B"/>
                </a:solidFill>
              </a:rPr>
              <a:t>C/ San Germán, 4</a:t>
            </a:r>
          </a:p>
          <a:p>
            <a:r>
              <a:rPr lang="es-ES" sz="1900" b="1" dirty="0">
                <a:solidFill>
                  <a:srgbClr val="1E9A9B"/>
                </a:solidFill>
              </a:rPr>
              <a:t>91 5555919 / 606 468228</a:t>
            </a:r>
          </a:p>
          <a:p>
            <a:endParaRPr lang="es-ES" sz="1900" b="1" dirty="0">
              <a:solidFill>
                <a:srgbClr val="1E9A9B"/>
              </a:solidFill>
            </a:endParaRPr>
          </a:p>
          <a:p>
            <a:r>
              <a:rPr lang="es-ES" sz="2400" dirty="0">
                <a:solidFill>
                  <a:srgbClr val="00B0F0"/>
                </a:solidFill>
              </a:rPr>
              <a:t>www.decribi.com</a:t>
            </a:r>
          </a:p>
          <a:p>
            <a:endParaRPr lang="es-ES" sz="2400" b="1" dirty="0">
              <a:solidFill>
                <a:srgbClr val="1E9A9B"/>
              </a:solidFill>
            </a:endParaRPr>
          </a:p>
          <a:p>
            <a:r>
              <a:rPr lang="es-ES" sz="2400" dirty="0">
                <a:solidFill>
                  <a:srgbClr val="00B0F0"/>
                </a:solidFill>
              </a:rPr>
              <a:t> info@decribi.com</a:t>
            </a:r>
          </a:p>
          <a:p>
            <a:r>
              <a:rPr lang="es-ES" sz="2400" dirty="0">
                <a:solidFill>
                  <a:srgbClr val="00B0F0"/>
                </a:solidFill>
              </a:rPr>
              <a:t>agplana@decribi.com</a:t>
            </a:r>
          </a:p>
          <a:p>
            <a:pPr algn="l"/>
            <a:endParaRPr lang="es-ES" dirty="0">
              <a:solidFill>
                <a:srgbClr val="00B0F0"/>
              </a:solidFill>
            </a:endParaRPr>
          </a:p>
        </p:txBody>
      </p:sp>
      <p:sp>
        <p:nvSpPr>
          <p:cNvPr id="5" name="Marcador de pie de página 4">
            <a:extLst>
              <a:ext uri="{FF2B5EF4-FFF2-40B4-BE49-F238E27FC236}">
                <a16:creationId xmlns:a16="http://schemas.microsoft.com/office/drawing/2014/main" id="{043AAF61-ACDD-4450-8239-26A3BFFF0B8D}"/>
              </a:ext>
            </a:extLst>
          </p:cNvPr>
          <p:cNvSpPr>
            <a:spLocks noGrp="1"/>
          </p:cNvSpPr>
          <p:nvPr>
            <p:ph type="ftr" sz="quarter" idx="11"/>
          </p:nvPr>
        </p:nvSpPr>
        <p:spPr/>
        <p:txBody>
          <a:bodyPr/>
          <a:lstStyle/>
          <a:p>
            <a:endParaRPr lang="es-ES"/>
          </a:p>
        </p:txBody>
      </p:sp>
    </p:spTree>
    <p:extLst>
      <p:ext uri="{BB962C8B-B14F-4D97-AF65-F5344CB8AC3E}">
        <p14:creationId xmlns:p14="http://schemas.microsoft.com/office/powerpoint/2010/main" val="4812203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404664"/>
            <a:ext cx="7772400" cy="1470025"/>
          </a:xfrm>
        </p:spPr>
        <p:txBody>
          <a:bodyPr>
            <a:normAutofit/>
          </a:bodyPr>
          <a:lstStyle/>
          <a:p>
            <a:r>
              <a:rPr lang="es-ES" sz="3400" b="1" dirty="0">
                <a:solidFill>
                  <a:srgbClr val="08B8B4"/>
                </a:solidFill>
                <a:latin typeface="Arial" pitchFamily="34" charset="0"/>
              </a:rPr>
              <a:t>V: CONTACTO </a:t>
            </a:r>
            <a:br>
              <a:rPr lang="es-ES" sz="3400" b="1" dirty="0">
                <a:solidFill>
                  <a:srgbClr val="08B8B4"/>
                </a:solidFill>
                <a:latin typeface="Arial" pitchFamily="34" charset="0"/>
              </a:rPr>
            </a:br>
            <a:r>
              <a:rPr lang="es-ES" sz="3400" b="1" dirty="0">
                <a:solidFill>
                  <a:srgbClr val="F39200"/>
                </a:solidFill>
                <a:latin typeface="Arial" pitchFamily="34" charset="0"/>
              </a:rPr>
              <a:t>SEDE LEVANTE-BALEARES</a:t>
            </a:r>
          </a:p>
        </p:txBody>
      </p:sp>
      <p:sp>
        <p:nvSpPr>
          <p:cNvPr id="3" name="Subtítulo 2"/>
          <p:cNvSpPr>
            <a:spLocks noGrp="1"/>
          </p:cNvSpPr>
          <p:nvPr>
            <p:ph type="subTitle" idx="1"/>
          </p:nvPr>
        </p:nvSpPr>
        <p:spPr>
          <a:xfrm>
            <a:off x="467544" y="2132856"/>
            <a:ext cx="8208912" cy="3960440"/>
          </a:xfrm>
        </p:spPr>
        <p:txBody>
          <a:bodyPr>
            <a:normAutofit lnSpcReduction="10000"/>
          </a:bodyPr>
          <a:lstStyle/>
          <a:p>
            <a:r>
              <a:rPr lang="es-ES" sz="3300" dirty="0">
                <a:solidFill>
                  <a:srgbClr val="F39200"/>
                </a:solidFill>
              </a:rPr>
              <a:t>DECR</a:t>
            </a:r>
            <a:r>
              <a:rPr lang="es-ES" sz="3300" dirty="0">
                <a:solidFill>
                  <a:srgbClr val="1E9A9B"/>
                </a:solidFill>
              </a:rPr>
              <a:t>IBI</a:t>
            </a:r>
          </a:p>
          <a:p>
            <a:r>
              <a:rPr lang="es-ES" sz="1900" b="1" dirty="0">
                <a:solidFill>
                  <a:srgbClr val="1E9A9B"/>
                </a:solidFill>
              </a:rPr>
              <a:t>Avenida </a:t>
            </a:r>
            <a:r>
              <a:rPr lang="es-ES" sz="1900" b="1" dirty="0" err="1">
                <a:solidFill>
                  <a:srgbClr val="1E9A9B"/>
                </a:solidFill>
              </a:rPr>
              <a:t>Regne</a:t>
            </a:r>
            <a:r>
              <a:rPr lang="es-ES" sz="1900" b="1" dirty="0">
                <a:solidFill>
                  <a:srgbClr val="1E9A9B"/>
                </a:solidFill>
              </a:rPr>
              <a:t> de Valencia 49, 3º, 8ª, 46005 - VALENCIA</a:t>
            </a:r>
          </a:p>
          <a:p>
            <a:endParaRPr lang="es-ES" sz="1900" b="1" dirty="0">
              <a:solidFill>
                <a:srgbClr val="1E9A9B"/>
              </a:solidFill>
            </a:endParaRPr>
          </a:p>
          <a:p>
            <a:r>
              <a:rPr lang="es-ES" sz="1900" b="1" dirty="0">
                <a:solidFill>
                  <a:srgbClr val="1E9A9B"/>
                </a:solidFill>
              </a:rPr>
              <a:t>Javier Grau: 606 21 60 21</a:t>
            </a:r>
          </a:p>
          <a:p>
            <a:r>
              <a:rPr lang="es-ES" sz="1900" b="1" dirty="0">
                <a:solidFill>
                  <a:srgbClr val="1E9A9B"/>
                </a:solidFill>
              </a:rPr>
              <a:t>Fernando Grau : 627 59 65 74</a:t>
            </a:r>
          </a:p>
          <a:p>
            <a:endParaRPr lang="es-ES" sz="1900" b="1" dirty="0">
              <a:solidFill>
                <a:srgbClr val="1E9A9B"/>
              </a:solidFill>
            </a:endParaRPr>
          </a:p>
          <a:p>
            <a:r>
              <a:rPr lang="es-ES" sz="2400" dirty="0">
                <a:solidFill>
                  <a:srgbClr val="00B0F0"/>
                </a:solidFill>
              </a:rPr>
              <a:t>www.decribi.com</a:t>
            </a:r>
          </a:p>
          <a:p>
            <a:endParaRPr lang="es-ES" sz="2400" dirty="0">
              <a:solidFill>
                <a:srgbClr val="00B0F0"/>
              </a:solidFill>
            </a:endParaRPr>
          </a:p>
          <a:p>
            <a:r>
              <a:rPr lang="es-ES" sz="2400" dirty="0">
                <a:solidFill>
                  <a:srgbClr val="00B0F0"/>
                </a:solidFill>
              </a:rPr>
              <a:t>jgo@decribi.com</a:t>
            </a:r>
            <a:endParaRPr lang="es-ES" sz="2400" b="1" dirty="0">
              <a:solidFill>
                <a:srgbClr val="1E9A9B"/>
              </a:solidFill>
            </a:endParaRPr>
          </a:p>
          <a:p>
            <a:r>
              <a:rPr lang="es-ES" sz="2400" dirty="0">
                <a:solidFill>
                  <a:srgbClr val="00B0F0"/>
                </a:solidFill>
              </a:rPr>
              <a:t>fgo@decribi.com</a:t>
            </a:r>
          </a:p>
          <a:p>
            <a:endParaRPr lang="es-ES" sz="2400" dirty="0">
              <a:solidFill>
                <a:srgbClr val="00B0F0"/>
              </a:solidFill>
            </a:endParaRPr>
          </a:p>
          <a:p>
            <a:endParaRPr lang="es-ES" sz="2400" dirty="0">
              <a:solidFill>
                <a:srgbClr val="00B0F0"/>
              </a:solidFill>
            </a:endParaRPr>
          </a:p>
          <a:p>
            <a:pPr algn="l"/>
            <a:endParaRPr lang="es-ES" dirty="0">
              <a:solidFill>
                <a:srgbClr val="00B0F0"/>
              </a:solidFill>
            </a:endParaRPr>
          </a:p>
        </p:txBody>
      </p:sp>
      <p:sp>
        <p:nvSpPr>
          <p:cNvPr id="5" name="Marcador de pie de página 4">
            <a:extLst>
              <a:ext uri="{FF2B5EF4-FFF2-40B4-BE49-F238E27FC236}">
                <a16:creationId xmlns:a16="http://schemas.microsoft.com/office/drawing/2014/main" id="{043AAF61-ACDD-4450-8239-26A3BFFF0B8D}"/>
              </a:ext>
            </a:extLst>
          </p:cNvPr>
          <p:cNvSpPr>
            <a:spLocks noGrp="1"/>
          </p:cNvSpPr>
          <p:nvPr>
            <p:ph type="ftr" sz="quarter" idx="11"/>
          </p:nvPr>
        </p:nvSpPr>
        <p:spPr/>
        <p:txBody>
          <a:bodyPr/>
          <a:lstStyle/>
          <a:p>
            <a:endParaRPr lang="es-ES"/>
          </a:p>
        </p:txBody>
      </p:sp>
    </p:spTree>
    <p:extLst>
      <p:ext uri="{BB962C8B-B14F-4D97-AF65-F5344CB8AC3E}">
        <p14:creationId xmlns:p14="http://schemas.microsoft.com/office/powerpoint/2010/main" val="2837010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446856" y="274639"/>
            <a:ext cx="8229600" cy="1143000"/>
          </a:xfrm>
        </p:spPr>
        <p:txBody>
          <a:bodyPr>
            <a:normAutofit fontScale="90000"/>
          </a:bodyPr>
          <a:lstStyle/>
          <a:p>
            <a:r>
              <a:rPr lang="es-ES" sz="3600" b="1" cap="small" dirty="0">
                <a:solidFill>
                  <a:srgbClr val="F39200"/>
                </a:solidFill>
                <a:latin typeface="Arial" pitchFamily="34" charset="0"/>
                <a:cs typeface="Arial" pitchFamily="34" charset="0"/>
              </a:rPr>
              <a:t>ÍNDICE</a:t>
            </a:r>
            <a:br>
              <a:rPr lang="es-ES" b="1" cap="small" dirty="0">
                <a:solidFill>
                  <a:srgbClr val="F39200"/>
                </a:solidFill>
                <a:latin typeface="Arial" pitchFamily="34" charset="0"/>
                <a:cs typeface="Arial" pitchFamily="34" charset="0"/>
              </a:rPr>
            </a:br>
            <a:endParaRPr lang="es-ES" dirty="0">
              <a:solidFill>
                <a:srgbClr val="F39200"/>
              </a:solidFill>
            </a:endParaRPr>
          </a:p>
        </p:txBody>
      </p:sp>
      <p:sp>
        <p:nvSpPr>
          <p:cNvPr id="3" name="2 Marcador de contenido"/>
          <p:cNvSpPr>
            <a:spLocks noGrp="1"/>
          </p:cNvSpPr>
          <p:nvPr>
            <p:ph idx="4294967295"/>
          </p:nvPr>
        </p:nvSpPr>
        <p:spPr>
          <a:xfrm>
            <a:off x="395538" y="1628802"/>
            <a:ext cx="8207375" cy="2520951"/>
          </a:xfrm>
          <a:solidFill>
            <a:srgbClr val="1E9A9B">
              <a:alpha val="16000"/>
            </a:srgbClr>
          </a:solidFill>
        </p:spPr>
        <p:txBody>
          <a:bodyPr vert="horz" lIns="107287" tIns="53643" rIns="107287" bIns="53643" rtlCol="0" anchor="t">
            <a:normAutofit fontScale="92500" lnSpcReduction="20000"/>
          </a:bodyPr>
          <a:lstStyle/>
          <a:p>
            <a:pPr marL="469379" indent="-469379" algn="ctr">
              <a:lnSpc>
                <a:spcPct val="150000"/>
              </a:lnSpc>
              <a:buFont typeface="+mj-lt"/>
              <a:buAutoNum type="romanUcPeriod"/>
            </a:pPr>
            <a:endParaRPr lang="es-ES" sz="1900" b="1" dirty="0">
              <a:solidFill>
                <a:srgbClr val="F39200"/>
              </a:solidFill>
              <a:latin typeface="Georgia" pitchFamily="18" charset="0"/>
            </a:endParaRPr>
          </a:p>
          <a:p>
            <a:pPr marL="469379" indent="-469379" algn="ctr">
              <a:lnSpc>
                <a:spcPct val="150000"/>
              </a:lnSpc>
              <a:buFont typeface="+mj-lt"/>
              <a:buAutoNum type="romanUcPeriod"/>
            </a:pPr>
            <a:r>
              <a:rPr lang="es-ES" sz="1900" b="1" dirty="0">
                <a:solidFill>
                  <a:srgbClr val="1E9A9B"/>
                </a:solidFill>
                <a:latin typeface="Georgia" pitchFamily="18" charset="0"/>
              </a:rPr>
              <a:t>INTRODUCCIÓN</a:t>
            </a:r>
          </a:p>
          <a:p>
            <a:pPr marL="469379" indent="-469379" algn="ctr">
              <a:lnSpc>
                <a:spcPct val="150000"/>
              </a:lnSpc>
              <a:buFont typeface="+mj-lt"/>
              <a:buAutoNum type="romanUcPeriod"/>
            </a:pPr>
            <a:r>
              <a:rPr lang="es-ES" sz="1900" b="1" dirty="0">
                <a:solidFill>
                  <a:srgbClr val="1E9A9B"/>
                </a:solidFill>
                <a:latin typeface="Georgia" pitchFamily="18" charset="0"/>
              </a:rPr>
              <a:t>TRIBUTACIÓN ASOCIADA AL VALOR CATASTRAL DEL INMUEBLE</a:t>
            </a:r>
          </a:p>
          <a:p>
            <a:pPr marL="469379" indent="-469379" algn="ctr">
              <a:lnSpc>
                <a:spcPct val="150000"/>
              </a:lnSpc>
              <a:buFont typeface="+mj-lt"/>
              <a:buAutoNum type="romanUcPeriod"/>
            </a:pPr>
            <a:r>
              <a:rPr lang="es-ES" sz="1900" b="1" dirty="0">
                <a:solidFill>
                  <a:srgbClr val="1E9A9B"/>
                </a:solidFill>
                <a:latin typeface="Georgia" pitchFamily="18" charset="0"/>
              </a:rPr>
              <a:t>METODOLOGÍA Y DOCUMENTACIÓN</a:t>
            </a:r>
          </a:p>
          <a:p>
            <a:pPr marL="469379" indent="-469379" algn="ctr">
              <a:lnSpc>
                <a:spcPct val="150000"/>
              </a:lnSpc>
              <a:buFont typeface="+mj-lt"/>
              <a:buAutoNum type="romanUcPeriod"/>
            </a:pPr>
            <a:r>
              <a:rPr lang="es-ES" sz="1900" b="1" dirty="0">
                <a:solidFill>
                  <a:srgbClr val="1E9A9B"/>
                </a:solidFill>
                <a:latin typeface="Georgia" pitchFamily="18" charset="0"/>
              </a:rPr>
              <a:t>INMUEBLES EXENTOS DE IBI</a:t>
            </a:r>
          </a:p>
          <a:p>
            <a:pPr>
              <a:buNone/>
            </a:pPr>
            <a:endParaRPr lang="es-ES" dirty="0"/>
          </a:p>
        </p:txBody>
      </p:sp>
      <p:pic>
        <p:nvPicPr>
          <p:cNvPr id="6" name="5 Imagen" descr="Edificios_silueta.png"/>
          <p:cNvPicPr>
            <a:picLocks noChangeAspect="1"/>
          </p:cNvPicPr>
          <p:nvPr/>
        </p:nvPicPr>
        <p:blipFill>
          <a:blip r:embed="rId2" cstate="print"/>
          <a:stretch>
            <a:fillRect/>
          </a:stretch>
        </p:blipFill>
        <p:spPr>
          <a:xfrm>
            <a:off x="9527" y="4676778"/>
            <a:ext cx="9134475" cy="2181225"/>
          </a:xfrm>
          <a:prstGeom prst="rect">
            <a:avLst/>
          </a:prstGeom>
        </p:spPr>
      </p:pic>
      <p:pic>
        <p:nvPicPr>
          <p:cNvPr id="7" name="Imagen 6">
            <a:extLst>
              <a:ext uri="{FF2B5EF4-FFF2-40B4-BE49-F238E27FC236}">
                <a16:creationId xmlns:a16="http://schemas.microsoft.com/office/drawing/2014/main" id="{063B1468-8398-4B01-BD7A-259FDEFD27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63888" y="4696752"/>
            <a:ext cx="2148233" cy="464993"/>
          </a:xfrm>
          <a:prstGeom prst="rect">
            <a:avLst/>
          </a:prstGeom>
        </p:spPr>
      </p:pic>
      <p:sp>
        <p:nvSpPr>
          <p:cNvPr id="4" name="Marcador de pie de página 3">
            <a:extLst>
              <a:ext uri="{FF2B5EF4-FFF2-40B4-BE49-F238E27FC236}">
                <a16:creationId xmlns:a16="http://schemas.microsoft.com/office/drawing/2014/main" id="{AB187999-235E-4392-8B53-7B427212CD13}"/>
              </a:ext>
            </a:extLst>
          </p:cNvPr>
          <p:cNvSpPr>
            <a:spLocks noGrp="1"/>
          </p:cNvSpPr>
          <p:nvPr>
            <p:ph type="ftr" sz="quarter" idx="11"/>
          </p:nvPr>
        </p:nvSpPr>
        <p:spPr/>
        <p:txBody>
          <a:bodyPr/>
          <a:lstStyle/>
          <a:p>
            <a:endParaRPr lang="es-E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300" b="1" dirty="0" err="1">
                <a:solidFill>
                  <a:srgbClr val="08B8B4"/>
                </a:solidFill>
                <a:latin typeface="Arial" pitchFamily="34" charset="0"/>
              </a:rPr>
              <a:t>Ia</a:t>
            </a:r>
            <a:r>
              <a:rPr lang="es-ES" sz="3300" b="1" dirty="0">
                <a:solidFill>
                  <a:srgbClr val="08B8B4"/>
                </a:solidFill>
                <a:latin typeface="Arial" pitchFamily="34" charset="0"/>
              </a:rPr>
              <a:t>. INTRODUCCIÓN</a:t>
            </a:r>
            <a:endParaRPr lang="es-ES" sz="3300" dirty="0">
              <a:solidFill>
                <a:srgbClr val="08B8B4"/>
              </a:solidFill>
            </a:endParaRPr>
          </a:p>
        </p:txBody>
      </p:sp>
      <p:sp>
        <p:nvSpPr>
          <p:cNvPr id="3" name="2 Marcador de contenido"/>
          <p:cNvSpPr>
            <a:spLocks noGrp="1"/>
          </p:cNvSpPr>
          <p:nvPr>
            <p:ph idx="1"/>
          </p:nvPr>
        </p:nvSpPr>
        <p:spPr>
          <a:xfrm>
            <a:off x="457200" y="1600203"/>
            <a:ext cx="8229600" cy="3701006"/>
          </a:xfrm>
          <a:solidFill>
            <a:srgbClr val="1E9A9B">
              <a:alpha val="22000"/>
            </a:srgbClr>
          </a:solidFill>
          <a:ln w="0">
            <a:noFill/>
          </a:ln>
        </p:spPr>
        <p:txBody>
          <a:bodyPr>
            <a:normAutofit fontScale="47500" lnSpcReduction="20000"/>
          </a:bodyPr>
          <a:lstStyle/>
          <a:p>
            <a:pPr>
              <a:buNone/>
            </a:pPr>
            <a:r>
              <a:rPr lang="es-ES" sz="3100" b="1" dirty="0">
                <a:latin typeface="Arial" pitchFamily="34" charset="0"/>
                <a:cs typeface="Arial" pitchFamily="34" charset="0"/>
              </a:rPr>
              <a:t>                                                    </a:t>
            </a:r>
            <a:r>
              <a:rPr lang="es-ES" sz="3100" b="1" dirty="0">
                <a:solidFill>
                  <a:srgbClr val="F39200"/>
                </a:solidFill>
                <a:latin typeface="Arial" pitchFamily="34" charset="0"/>
                <a:cs typeface="Arial" pitchFamily="34" charset="0"/>
              </a:rPr>
              <a:t>¿Qué es el valor Catastral?   </a:t>
            </a:r>
          </a:p>
          <a:p>
            <a:pPr>
              <a:buNone/>
            </a:pPr>
            <a:endParaRPr lang="es-ES" sz="3100" dirty="0">
              <a:latin typeface="Arial" pitchFamily="34" charset="0"/>
              <a:cs typeface="Arial" pitchFamily="34" charset="0"/>
            </a:endParaRPr>
          </a:p>
          <a:p>
            <a:pPr lvl="0" algn="just">
              <a:buNone/>
            </a:pPr>
            <a:r>
              <a:rPr lang="es-ES" sz="3100" dirty="0">
                <a:solidFill>
                  <a:schemeClr val="bg1">
                    <a:lumMod val="50000"/>
                  </a:schemeClr>
                </a:solidFill>
                <a:latin typeface="Arial" pitchFamily="34" charset="0"/>
                <a:cs typeface="Arial" pitchFamily="34" charset="0"/>
              </a:rPr>
              <a:t>	</a:t>
            </a:r>
            <a:r>
              <a:rPr lang="es-ES" sz="3100" b="1" dirty="0">
                <a:solidFill>
                  <a:schemeClr val="tx1">
                    <a:lumMod val="65000"/>
                    <a:lumOff val="35000"/>
                  </a:schemeClr>
                </a:solidFill>
                <a:latin typeface="Arial" pitchFamily="34" charset="0"/>
                <a:cs typeface="Arial" pitchFamily="34" charset="0"/>
              </a:rPr>
              <a:t>El valor catastral lo integra el valor del suelo y, en su caso, el valor de la construcción.</a:t>
            </a:r>
          </a:p>
          <a:p>
            <a:pPr lvl="0" algn="just">
              <a:buNone/>
            </a:pPr>
            <a:endParaRPr lang="es-ES" sz="3100" b="1" dirty="0">
              <a:solidFill>
                <a:schemeClr val="tx1">
                  <a:lumMod val="65000"/>
                  <a:lumOff val="35000"/>
                </a:schemeClr>
              </a:solidFill>
              <a:latin typeface="Arial" pitchFamily="34" charset="0"/>
              <a:cs typeface="Arial" pitchFamily="34" charset="0"/>
            </a:endParaRPr>
          </a:p>
          <a:p>
            <a:pPr lvl="0" algn="just">
              <a:buNone/>
            </a:pPr>
            <a:r>
              <a:rPr lang="es-ES" sz="3100" b="1" dirty="0">
                <a:solidFill>
                  <a:schemeClr val="tx1">
                    <a:lumMod val="65000"/>
                    <a:lumOff val="35000"/>
                  </a:schemeClr>
                </a:solidFill>
                <a:latin typeface="Arial" pitchFamily="34" charset="0"/>
                <a:cs typeface="Arial" pitchFamily="34" charset="0"/>
              </a:rPr>
              <a:t>      Se determina para cada uno de los bienes inmuebles a partir de los datos obrantes en el Catastro Inmobiliario en aplicación de la correspondiente normativa. </a:t>
            </a:r>
          </a:p>
          <a:p>
            <a:pPr lvl="0" algn="just">
              <a:buNone/>
            </a:pPr>
            <a:endParaRPr lang="es-ES" sz="3100" b="1" dirty="0">
              <a:solidFill>
                <a:schemeClr val="tx1">
                  <a:lumMod val="65000"/>
                  <a:lumOff val="35000"/>
                </a:schemeClr>
              </a:solidFill>
              <a:latin typeface="Arial" pitchFamily="34" charset="0"/>
              <a:cs typeface="Arial" pitchFamily="34" charset="0"/>
            </a:endParaRPr>
          </a:p>
          <a:p>
            <a:pPr lvl="0" algn="just">
              <a:buNone/>
            </a:pPr>
            <a:r>
              <a:rPr lang="es-ES" sz="3100" b="1" dirty="0">
                <a:solidFill>
                  <a:schemeClr val="tx1">
                    <a:lumMod val="65000"/>
                    <a:lumOff val="35000"/>
                  </a:schemeClr>
                </a:solidFill>
                <a:latin typeface="Arial" pitchFamily="34" charset="0"/>
                <a:cs typeface="Arial" pitchFamily="34" charset="0"/>
              </a:rPr>
              <a:t>      La valoración catastral se revisa normalmente cada 10 años, y la nueva valoración se comunica a los dueños de los inmuebles.</a:t>
            </a:r>
            <a:endParaRPr lang="es-ES" sz="3100" b="1" dirty="0">
              <a:solidFill>
                <a:schemeClr val="tx1">
                  <a:lumMod val="65000"/>
                  <a:lumOff val="35000"/>
                </a:schemeClr>
              </a:solidFill>
            </a:endParaRPr>
          </a:p>
          <a:p>
            <a:pPr algn="just">
              <a:buNone/>
            </a:pPr>
            <a:endParaRPr lang="es-ES" sz="3100" dirty="0">
              <a:solidFill>
                <a:schemeClr val="bg1">
                  <a:lumMod val="50000"/>
                </a:schemeClr>
              </a:solidFill>
              <a:latin typeface="Arial" pitchFamily="34" charset="0"/>
              <a:cs typeface="Arial" pitchFamily="34" charset="0"/>
            </a:endParaRPr>
          </a:p>
          <a:p>
            <a:pPr algn="just"/>
            <a:endParaRPr lang="es-ES" sz="3100" dirty="0">
              <a:latin typeface="Arial" pitchFamily="34" charset="0"/>
              <a:cs typeface="Arial" pitchFamily="34" charset="0"/>
            </a:endParaRPr>
          </a:p>
          <a:p>
            <a:pPr algn="just">
              <a:buNone/>
            </a:pPr>
            <a:r>
              <a:rPr lang="es-ES" sz="3100" b="1" dirty="0">
                <a:latin typeface="Arial" pitchFamily="34" charset="0"/>
                <a:cs typeface="Arial" pitchFamily="34" charset="0"/>
              </a:rPr>
              <a:t>          </a:t>
            </a:r>
            <a:r>
              <a:rPr lang="es-ES" sz="3100" b="1" dirty="0">
                <a:solidFill>
                  <a:srgbClr val="F39200"/>
                </a:solidFill>
                <a:latin typeface="Arial" pitchFamily="34" charset="0"/>
                <a:cs typeface="Arial" pitchFamily="34" charset="0"/>
              </a:rPr>
              <a:t>Valor Catastral = Valor Catastral del Suelo + Valor Catastral de la Construcción  </a:t>
            </a:r>
            <a:r>
              <a:rPr lang="es-ES" sz="3100" b="1" dirty="0">
                <a:latin typeface="Arial" pitchFamily="34" charset="0"/>
                <a:cs typeface="Arial" pitchFamily="34" charset="0"/>
              </a:rPr>
              <a:t>  </a:t>
            </a:r>
          </a:p>
          <a:p>
            <a:pPr algn="just"/>
            <a:endParaRPr lang="es-ES" sz="3100" dirty="0">
              <a:solidFill>
                <a:schemeClr val="tx1">
                  <a:lumMod val="65000"/>
                  <a:lumOff val="35000"/>
                </a:schemeClr>
              </a:solidFill>
              <a:latin typeface="Arial" pitchFamily="34" charset="0"/>
              <a:cs typeface="Arial" pitchFamily="34" charset="0"/>
            </a:endParaRPr>
          </a:p>
          <a:p>
            <a:pPr algn="just">
              <a:buNone/>
            </a:pPr>
            <a:r>
              <a:rPr lang="es-ES" sz="3100" dirty="0">
                <a:solidFill>
                  <a:schemeClr val="tx1">
                    <a:lumMod val="65000"/>
                    <a:lumOff val="35000"/>
                  </a:schemeClr>
                </a:solidFill>
                <a:latin typeface="Arial" pitchFamily="34" charset="0"/>
                <a:cs typeface="Arial" pitchFamily="34" charset="0"/>
              </a:rPr>
              <a:t>	</a:t>
            </a:r>
            <a:r>
              <a:rPr lang="es-ES" sz="3100" b="1" dirty="0">
                <a:solidFill>
                  <a:schemeClr val="tx1">
                    <a:lumMod val="65000"/>
                    <a:lumOff val="35000"/>
                  </a:schemeClr>
                </a:solidFill>
                <a:latin typeface="Arial" pitchFamily="34" charset="0"/>
                <a:cs typeface="Arial" pitchFamily="34" charset="0"/>
              </a:rPr>
              <a:t>También el Estado interviene en la elaboración de la valoración catastral, a través de la publicación de diversos índices que reflejan la evolución del mercado.</a:t>
            </a:r>
          </a:p>
          <a:p>
            <a:pPr>
              <a:buNone/>
            </a:pPr>
            <a:endParaRPr lang="es-ES" dirty="0"/>
          </a:p>
        </p:txBody>
      </p:sp>
      <p:sp>
        <p:nvSpPr>
          <p:cNvPr id="4" name="Marcador de pie de página 3">
            <a:extLst>
              <a:ext uri="{FF2B5EF4-FFF2-40B4-BE49-F238E27FC236}">
                <a16:creationId xmlns:a16="http://schemas.microsoft.com/office/drawing/2014/main" id="{C9E0BE84-955B-4F44-9D07-D5C9E74D09E0}"/>
              </a:ext>
            </a:extLst>
          </p:cNvPr>
          <p:cNvSpPr>
            <a:spLocks noGrp="1"/>
          </p:cNvSpPr>
          <p:nvPr>
            <p:ph type="ftr" sz="quarter" idx="11"/>
          </p:nvPr>
        </p:nvSpPr>
        <p:spPr/>
        <p:txBody>
          <a:bodyPr/>
          <a:lstStyle/>
          <a:p>
            <a:endParaRPr lang="es-E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300" b="1" dirty="0">
                <a:solidFill>
                  <a:srgbClr val="08B8B4"/>
                </a:solidFill>
                <a:latin typeface="Arial" pitchFamily="34" charset="0"/>
              </a:rPr>
              <a:t>Ib. INTRODUCCIÓN</a:t>
            </a:r>
            <a:endParaRPr lang="es-ES" sz="3300" dirty="0">
              <a:solidFill>
                <a:srgbClr val="08B8B4"/>
              </a:solidFill>
            </a:endParaRPr>
          </a:p>
        </p:txBody>
      </p:sp>
      <p:sp>
        <p:nvSpPr>
          <p:cNvPr id="3" name="2 Marcador de contenido"/>
          <p:cNvSpPr>
            <a:spLocks noGrp="1"/>
          </p:cNvSpPr>
          <p:nvPr>
            <p:ph idx="1"/>
          </p:nvPr>
        </p:nvSpPr>
        <p:spPr>
          <a:xfrm>
            <a:off x="518864" y="1600201"/>
            <a:ext cx="8229600" cy="4277072"/>
          </a:xfrm>
          <a:solidFill>
            <a:srgbClr val="1E9A9B">
              <a:alpha val="21000"/>
            </a:srgbClr>
          </a:solidFill>
          <a:ln w="0">
            <a:noFill/>
          </a:ln>
        </p:spPr>
        <p:txBody>
          <a:bodyPr vert="horz" lIns="107287" tIns="53643" rIns="107287" bIns="53643" rtlCol="0">
            <a:normAutofit fontScale="92500" lnSpcReduction="10000"/>
          </a:bodyPr>
          <a:lstStyle/>
          <a:p>
            <a:pPr lvl="0" algn="ctr">
              <a:lnSpc>
                <a:spcPct val="80000"/>
              </a:lnSpc>
              <a:buFont typeface="Arial" pitchFamily="34" charset="0"/>
              <a:buNone/>
            </a:pPr>
            <a:endParaRPr lang="es-ES" sz="1900" b="1" dirty="0">
              <a:latin typeface="Arial" pitchFamily="34" charset="0"/>
              <a:cs typeface="Arial" pitchFamily="34" charset="0"/>
            </a:endParaRPr>
          </a:p>
          <a:p>
            <a:pPr lvl="0" algn="ctr">
              <a:lnSpc>
                <a:spcPct val="80000"/>
              </a:lnSpc>
              <a:buFont typeface="Arial" pitchFamily="34" charset="0"/>
              <a:buNone/>
            </a:pPr>
            <a:r>
              <a:rPr lang="es-ES" sz="2100" b="1" dirty="0">
                <a:solidFill>
                  <a:srgbClr val="F39200"/>
                </a:solidFill>
                <a:latin typeface="Arial" pitchFamily="34" charset="0"/>
                <a:cs typeface="Arial" pitchFamily="34" charset="0"/>
              </a:rPr>
              <a:t>VALOR CATASTRAL  =  VALOR SUELO  +  VALOR CONSTRUCCIÓN</a:t>
            </a:r>
          </a:p>
          <a:p>
            <a:pPr lvl="0" algn="ctr">
              <a:lnSpc>
                <a:spcPct val="80000"/>
              </a:lnSpc>
              <a:buFont typeface="Arial" pitchFamily="34" charset="0"/>
              <a:buNone/>
            </a:pPr>
            <a:endParaRPr lang="es-ES" sz="1900" b="1" dirty="0">
              <a:latin typeface="Arial" pitchFamily="34" charset="0"/>
              <a:cs typeface="Arial" pitchFamily="34" charset="0"/>
            </a:endParaRPr>
          </a:p>
          <a:p>
            <a:pPr lvl="0">
              <a:lnSpc>
                <a:spcPct val="80000"/>
              </a:lnSpc>
            </a:pPr>
            <a:endParaRPr lang="es-ES" sz="1900" b="1" dirty="0">
              <a:latin typeface="Arial" pitchFamily="34" charset="0"/>
              <a:cs typeface="Arial" pitchFamily="34" charset="0"/>
            </a:endParaRPr>
          </a:p>
          <a:p>
            <a:pPr lvl="0">
              <a:lnSpc>
                <a:spcPct val="80000"/>
              </a:lnSpc>
              <a:buFont typeface="Arial" pitchFamily="34" charset="0"/>
              <a:buNone/>
            </a:pPr>
            <a:r>
              <a:rPr lang="es-ES" sz="1900" b="1" dirty="0">
                <a:latin typeface="Arial" pitchFamily="34" charset="0"/>
                <a:cs typeface="Arial" pitchFamily="34" charset="0"/>
              </a:rPr>
              <a:t>	VALOR SUELO </a:t>
            </a:r>
          </a:p>
          <a:p>
            <a:pPr lvl="0">
              <a:lnSpc>
                <a:spcPct val="80000"/>
              </a:lnSpc>
              <a:buFont typeface="Arial" pitchFamily="34" charset="0"/>
              <a:buNone/>
            </a:pPr>
            <a:r>
              <a:rPr lang="es-ES" sz="1900" b="1" dirty="0">
                <a:latin typeface="Arial" pitchFamily="34" charset="0"/>
                <a:cs typeface="Arial" pitchFamily="34" charset="0"/>
              </a:rPr>
              <a:t>	</a:t>
            </a:r>
          </a:p>
          <a:p>
            <a:pPr lvl="0" algn="just">
              <a:lnSpc>
                <a:spcPct val="80000"/>
              </a:lnSpc>
              <a:buFont typeface="Arial" pitchFamily="34" charset="0"/>
              <a:buNone/>
            </a:pPr>
            <a:r>
              <a:rPr lang="es-ES" sz="1900" b="1" dirty="0">
                <a:latin typeface="Arial" pitchFamily="34" charset="0"/>
                <a:cs typeface="Arial" pitchFamily="34" charset="0"/>
              </a:rPr>
              <a:t>	</a:t>
            </a:r>
            <a:r>
              <a:rPr lang="es-ES" sz="1900" b="1" dirty="0">
                <a:solidFill>
                  <a:srgbClr val="1E9A9B"/>
                </a:solidFill>
                <a:latin typeface="Arial" pitchFamily="34" charset="0"/>
                <a:cs typeface="Arial" pitchFamily="34" charset="0"/>
              </a:rPr>
              <a:t>Se asigna un Valor de Repercusión a la Superficie de Suelo en función de diversos criterios: edificabilidad prevista, usos, aptitud del suelo para la producción, de los valores de mercado, coeficientes correctores del valor de suelo, etc.</a:t>
            </a:r>
          </a:p>
          <a:p>
            <a:pPr lvl="0" algn="just">
              <a:lnSpc>
                <a:spcPct val="80000"/>
              </a:lnSpc>
              <a:buFont typeface="Arial" pitchFamily="34" charset="0"/>
              <a:buNone/>
            </a:pPr>
            <a:endParaRPr lang="es-ES" sz="1900" b="1" dirty="0">
              <a:latin typeface="Arial" pitchFamily="34" charset="0"/>
              <a:cs typeface="Arial" pitchFamily="34" charset="0"/>
            </a:endParaRPr>
          </a:p>
          <a:p>
            <a:pPr lvl="0" algn="just">
              <a:lnSpc>
                <a:spcPct val="80000"/>
              </a:lnSpc>
              <a:buFont typeface="Arial" pitchFamily="34" charset="0"/>
              <a:buNone/>
            </a:pPr>
            <a:r>
              <a:rPr lang="es-ES" sz="1900" b="1" dirty="0">
                <a:latin typeface="Arial" pitchFamily="34" charset="0"/>
                <a:cs typeface="Arial" pitchFamily="34" charset="0"/>
              </a:rPr>
              <a:t>	</a:t>
            </a:r>
          </a:p>
          <a:p>
            <a:pPr lvl="0" algn="just">
              <a:lnSpc>
                <a:spcPct val="80000"/>
              </a:lnSpc>
              <a:buFont typeface="Arial" pitchFamily="34" charset="0"/>
              <a:buNone/>
            </a:pPr>
            <a:r>
              <a:rPr lang="es-ES" sz="1900" b="1" dirty="0">
                <a:latin typeface="Arial" pitchFamily="34" charset="0"/>
                <a:cs typeface="Arial" pitchFamily="34" charset="0"/>
              </a:rPr>
              <a:t>	VALOR CONSTRUCCIÓN</a:t>
            </a:r>
          </a:p>
          <a:p>
            <a:pPr lvl="0">
              <a:lnSpc>
                <a:spcPct val="80000"/>
              </a:lnSpc>
              <a:buFont typeface="Arial" pitchFamily="34" charset="0"/>
              <a:buNone/>
            </a:pPr>
            <a:r>
              <a:rPr lang="es-ES" sz="1900" b="1" dirty="0">
                <a:latin typeface="Arial" pitchFamily="34" charset="0"/>
                <a:cs typeface="Arial" pitchFamily="34" charset="0"/>
              </a:rPr>
              <a:t>	</a:t>
            </a:r>
          </a:p>
          <a:p>
            <a:pPr lvl="0">
              <a:lnSpc>
                <a:spcPct val="80000"/>
              </a:lnSpc>
              <a:buFont typeface="Arial" pitchFamily="34" charset="0"/>
              <a:buNone/>
            </a:pPr>
            <a:r>
              <a:rPr lang="es-ES" sz="1900" b="1" dirty="0">
                <a:latin typeface="Arial" pitchFamily="34" charset="0"/>
                <a:cs typeface="Arial" pitchFamily="34" charset="0"/>
              </a:rPr>
              <a:t>	</a:t>
            </a:r>
            <a:r>
              <a:rPr lang="es-ES" sz="1900" b="1" dirty="0">
                <a:solidFill>
                  <a:srgbClr val="1E9A9B"/>
                </a:solidFill>
                <a:latin typeface="Arial" pitchFamily="34" charset="0"/>
                <a:cs typeface="Arial" pitchFamily="34" charset="0"/>
              </a:rPr>
              <a:t>También entran en juego diversos criterios: usos y destinos, calidades, antigüedad y del estado de conservación, los coeficientes correctores, etc.</a:t>
            </a:r>
          </a:p>
          <a:p>
            <a:pPr lvl="0" algn="just">
              <a:lnSpc>
                <a:spcPct val="80000"/>
              </a:lnSpc>
              <a:buFont typeface="Arial" pitchFamily="34" charset="0"/>
              <a:buNone/>
            </a:pPr>
            <a:endParaRPr lang="es-ES" sz="1900" b="1" dirty="0">
              <a:latin typeface="Arial" pitchFamily="34" charset="0"/>
              <a:cs typeface="Arial" pitchFamily="34" charset="0"/>
            </a:endParaRPr>
          </a:p>
          <a:p>
            <a:pPr>
              <a:lnSpc>
                <a:spcPct val="80000"/>
              </a:lnSpc>
              <a:buFont typeface="Arial" pitchFamily="34" charset="0"/>
              <a:buNone/>
            </a:pPr>
            <a:endParaRPr lang="es-ES" sz="1900" b="1" dirty="0">
              <a:latin typeface="Arial" pitchFamily="34" charset="0"/>
              <a:cs typeface="Arial" pitchFamily="34" charset="0"/>
            </a:endParaRPr>
          </a:p>
        </p:txBody>
      </p:sp>
      <p:sp>
        <p:nvSpPr>
          <p:cNvPr id="4" name="Marcador de pie de página 3">
            <a:extLst>
              <a:ext uri="{FF2B5EF4-FFF2-40B4-BE49-F238E27FC236}">
                <a16:creationId xmlns:a16="http://schemas.microsoft.com/office/drawing/2014/main" id="{43B2E795-8010-4C0A-9E16-FFA633B8EF76}"/>
              </a:ext>
            </a:extLst>
          </p:cNvPr>
          <p:cNvSpPr>
            <a:spLocks noGrp="1"/>
          </p:cNvSpPr>
          <p:nvPr>
            <p:ph type="ftr" sz="quarter" idx="11"/>
          </p:nvPr>
        </p:nvSpPr>
        <p:spPr/>
        <p:txBody>
          <a:bodyPr/>
          <a:lstStyle/>
          <a:p>
            <a:endParaRPr lang="es-E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just"/>
            <a:br>
              <a:rPr lang="es-ES" sz="2600" b="1" dirty="0">
                <a:latin typeface="Arial" pitchFamily="34" charset="0"/>
              </a:rPr>
            </a:br>
            <a:br>
              <a:rPr lang="es-ES" sz="2600" b="1" dirty="0">
                <a:latin typeface="Arial" pitchFamily="34" charset="0"/>
              </a:rPr>
            </a:br>
            <a:r>
              <a:rPr lang="es-ES" sz="2300" b="1" dirty="0" err="1">
                <a:solidFill>
                  <a:srgbClr val="08B8B4"/>
                </a:solidFill>
                <a:latin typeface="Arial" pitchFamily="34" charset="0"/>
              </a:rPr>
              <a:t>IIa</a:t>
            </a:r>
            <a:r>
              <a:rPr lang="es-ES" sz="2300" b="1" dirty="0">
                <a:solidFill>
                  <a:srgbClr val="08B8B4"/>
                </a:solidFill>
                <a:latin typeface="Arial" pitchFamily="34" charset="0"/>
              </a:rPr>
              <a:t>. TRIBUTACIÓN ASOCIADA AL VALOR CATASTRAL DEL INMUEBLE</a:t>
            </a:r>
            <a:br>
              <a:rPr lang="es-ES" sz="4700" b="1" cap="small" dirty="0">
                <a:latin typeface="Arial" pitchFamily="34" charset="0"/>
                <a:cs typeface="Arial" pitchFamily="34" charset="0"/>
              </a:rPr>
            </a:br>
            <a:br>
              <a:rPr lang="es-ES" sz="3300" b="1" dirty="0">
                <a:latin typeface="Arial" pitchFamily="34" charset="0"/>
              </a:rPr>
            </a:br>
            <a:endParaRPr lang="es-ES" sz="3300" dirty="0"/>
          </a:p>
        </p:txBody>
      </p:sp>
      <p:sp>
        <p:nvSpPr>
          <p:cNvPr id="3" name="2 Marcador de contenido"/>
          <p:cNvSpPr>
            <a:spLocks noGrp="1"/>
          </p:cNvSpPr>
          <p:nvPr>
            <p:ph idx="1"/>
          </p:nvPr>
        </p:nvSpPr>
        <p:spPr>
          <a:xfrm>
            <a:off x="457201" y="1240163"/>
            <a:ext cx="8291264" cy="4421087"/>
          </a:xfrm>
          <a:solidFill>
            <a:srgbClr val="1E9A9B">
              <a:alpha val="16000"/>
            </a:srgbClr>
          </a:solidFill>
          <a:ln w="0">
            <a:noFill/>
          </a:ln>
        </p:spPr>
        <p:txBody>
          <a:bodyPr vert="horz" lIns="107287" tIns="53643" rIns="107287" bIns="53643" rtlCol="0">
            <a:normAutofit fontScale="47500" lnSpcReduction="20000"/>
          </a:bodyPr>
          <a:lstStyle/>
          <a:p>
            <a:pPr fontAlgn="t">
              <a:buFont typeface="Arial" pitchFamily="34" charset="0"/>
              <a:buNone/>
            </a:pPr>
            <a:endParaRPr lang="en-US" sz="1900" dirty="0">
              <a:solidFill>
                <a:schemeClr val="tx1">
                  <a:lumMod val="65000"/>
                  <a:lumOff val="35000"/>
                </a:schemeClr>
              </a:solidFill>
              <a:latin typeface="Arial" pitchFamily="34" charset="0"/>
              <a:cs typeface="Arial" pitchFamily="34" charset="0"/>
            </a:endParaRPr>
          </a:p>
          <a:p>
            <a:pPr fontAlgn="t">
              <a:buFont typeface="Arial" pitchFamily="34" charset="0"/>
              <a:buNone/>
            </a:pPr>
            <a:r>
              <a:rPr lang="es-ES" sz="1900" dirty="0">
                <a:solidFill>
                  <a:schemeClr val="tx1">
                    <a:lumMod val="65000"/>
                    <a:lumOff val="35000"/>
                  </a:schemeClr>
                </a:solidFill>
                <a:latin typeface="Arial" pitchFamily="34" charset="0"/>
                <a:cs typeface="Arial" pitchFamily="34" charset="0"/>
              </a:rPr>
              <a:t>	</a:t>
            </a:r>
            <a:endParaRPr lang="es-ES" sz="1900" b="1" dirty="0">
              <a:solidFill>
                <a:schemeClr val="tx1">
                  <a:lumMod val="75000"/>
                  <a:lumOff val="25000"/>
                </a:schemeClr>
              </a:solidFill>
              <a:latin typeface="Arial" pitchFamily="34" charset="0"/>
              <a:cs typeface="Arial" pitchFamily="34" charset="0"/>
            </a:endParaRPr>
          </a:p>
          <a:p>
            <a:pPr algn="just" fontAlgn="t">
              <a:lnSpc>
                <a:spcPct val="120000"/>
              </a:lnSpc>
              <a:buNone/>
            </a:pPr>
            <a:r>
              <a:rPr lang="es-ES" sz="1900" b="1" dirty="0">
                <a:solidFill>
                  <a:schemeClr val="tx1">
                    <a:lumMod val="75000"/>
                    <a:lumOff val="25000"/>
                  </a:schemeClr>
                </a:solidFill>
                <a:latin typeface="Arial" pitchFamily="34" charset="0"/>
                <a:cs typeface="Arial" pitchFamily="34" charset="0"/>
              </a:rPr>
              <a:t>	</a:t>
            </a:r>
            <a:r>
              <a:rPr lang="es-ES" sz="2700" b="1" u="sng" dirty="0">
                <a:latin typeface="Arial" pitchFamily="34" charset="0"/>
                <a:cs typeface="Arial" pitchFamily="34" charset="0"/>
              </a:rPr>
              <a:t>El Valor Catastral es la base para el cálculo de diversos impuestos directos.</a:t>
            </a:r>
            <a:r>
              <a:rPr lang="es-ES" sz="2700" b="1" dirty="0">
                <a:latin typeface="Arial" pitchFamily="34" charset="0"/>
                <a:cs typeface="Arial" pitchFamily="34" charset="0"/>
              </a:rPr>
              <a:t> Pueden existir diversos errores en su determinación que producen sobrecostes, subsanables mediante el correspondiente </a:t>
            </a:r>
            <a:r>
              <a:rPr lang="es-ES" sz="2700" b="1" u="sng" dirty="0">
                <a:latin typeface="Arial" pitchFamily="34" charset="0"/>
                <a:cs typeface="Arial" pitchFamily="34" charset="0"/>
              </a:rPr>
              <a:t>Recurso ante Catastro </a:t>
            </a:r>
            <a:r>
              <a:rPr lang="es-ES" sz="2700" b="1" dirty="0">
                <a:latin typeface="Arial" pitchFamily="34" charset="0"/>
                <a:cs typeface="Arial" pitchFamily="34" charset="0"/>
              </a:rPr>
              <a:t>para solicitar su corrección, y en el caso de una respuesta positiva, tendrá como consecuencia una reducción en dichos impuestos.</a:t>
            </a:r>
          </a:p>
          <a:p>
            <a:pPr fontAlgn="t">
              <a:buNone/>
            </a:pPr>
            <a:endParaRPr lang="en-US" sz="1900" b="1" dirty="0">
              <a:solidFill>
                <a:schemeClr val="tx1">
                  <a:lumMod val="75000"/>
                  <a:lumOff val="25000"/>
                </a:schemeClr>
              </a:solidFill>
              <a:latin typeface="Arial" pitchFamily="34" charset="0"/>
              <a:cs typeface="Arial" pitchFamily="34" charset="0"/>
            </a:endParaRPr>
          </a:p>
          <a:p>
            <a:pPr fontAlgn="t">
              <a:buFont typeface="Arial" pitchFamily="34" charset="0"/>
              <a:buNone/>
            </a:pPr>
            <a:endParaRPr lang="en-US" sz="1900" b="1" dirty="0">
              <a:latin typeface="Arial" pitchFamily="34" charset="0"/>
              <a:cs typeface="Arial" pitchFamily="34" charset="0"/>
            </a:endParaRPr>
          </a:p>
          <a:p>
            <a:pPr fontAlgn="t">
              <a:buFont typeface="Arial" pitchFamily="34" charset="0"/>
              <a:buNone/>
            </a:pPr>
            <a:r>
              <a:rPr lang="en-US" sz="2000" b="1" dirty="0">
                <a:solidFill>
                  <a:srgbClr val="F39200"/>
                </a:solidFill>
                <a:latin typeface="Arial" pitchFamily="34" charset="0"/>
                <a:cs typeface="Arial" pitchFamily="34" charset="0"/>
              </a:rPr>
              <a:t>	I.B.I</a:t>
            </a:r>
            <a:r>
              <a:rPr lang="en-US" sz="1900" b="1" dirty="0">
                <a:latin typeface="Arial" pitchFamily="34" charset="0"/>
                <a:cs typeface="Arial" pitchFamily="34" charset="0"/>
              </a:rPr>
              <a:t>			</a:t>
            </a:r>
            <a:r>
              <a:rPr lang="es-ES" sz="1900" b="1" dirty="0">
                <a:solidFill>
                  <a:srgbClr val="1E9A9B"/>
                </a:solidFill>
                <a:latin typeface="Arial" pitchFamily="34" charset="0"/>
                <a:cs typeface="Arial" pitchFamily="34" charset="0"/>
              </a:rPr>
              <a:t>Se aplica directamente un porcentaje sobre la Base Liquidable establecida en función 			del Valor Catastral del Inmueble.</a:t>
            </a:r>
          </a:p>
          <a:p>
            <a:pPr fontAlgn="t">
              <a:buFont typeface="Arial" pitchFamily="34" charset="0"/>
              <a:buNone/>
            </a:pPr>
            <a:endParaRPr lang="es-ES" sz="1900" b="1" dirty="0">
              <a:latin typeface="Arial" pitchFamily="34" charset="0"/>
              <a:cs typeface="Arial" pitchFamily="34" charset="0"/>
            </a:endParaRPr>
          </a:p>
          <a:p>
            <a:pPr fontAlgn="t">
              <a:buFont typeface="Arial" pitchFamily="34" charset="0"/>
              <a:buNone/>
            </a:pPr>
            <a:r>
              <a:rPr lang="en-US" sz="1900" b="1" dirty="0">
                <a:latin typeface="Arial" pitchFamily="34" charset="0"/>
                <a:cs typeface="Arial" pitchFamily="34" charset="0"/>
              </a:rPr>
              <a:t>	</a:t>
            </a:r>
            <a:r>
              <a:rPr lang="en-US" sz="2000" b="1" dirty="0">
                <a:solidFill>
                  <a:srgbClr val="F39200"/>
                </a:solidFill>
                <a:latin typeface="Arial" pitchFamily="34" charset="0"/>
                <a:cs typeface="Arial" pitchFamily="34" charset="0"/>
              </a:rPr>
              <a:t>TASA DE MOVILIDAD</a:t>
            </a:r>
            <a:r>
              <a:rPr lang="en-US" sz="1900" b="1" dirty="0">
                <a:latin typeface="Arial" pitchFamily="34" charset="0"/>
                <a:cs typeface="Arial" pitchFamily="34" charset="0"/>
              </a:rPr>
              <a:t>		</a:t>
            </a:r>
            <a:r>
              <a:rPr lang="es-ES" sz="1900" b="1" dirty="0">
                <a:solidFill>
                  <a:srgbClr val="1E9A9B"/>
                </a:solidFill>
                <a:latin typeface="Arial" pitchFamily="34" charset="0"/>
                <a:cs typeface="Arial" pitchFamily="34" charset="0"/>
              </a:rPr>
              <a:t>Se paga como un complemento más en el recibo anual del IBI. Se aplica  directamente 			un porcentaje sobre el Valor Catastral Total del inmueble (Barcelona).</a:t>
            </a:r>
          </a:p>
          <a:p>
            <a:pPr fontAlgn="t">
              <a:buFont typeface="Arial" pitchFamily="34" charset="0"/>
              <a:buNone/>
            </a:pPr>
            <a:endParaRPr lang="es-ES" sz="1900" b="1" dirty="0">
              <a:latin typeface="Arial" pitchFamily="34" charset="0"/>
              <a:cs typeface="Arial" pitchFamily="34" charset="0"/>
            </a:endParaRPr>
          </a:p>
          <a:p>
            <a:pPr fontAlgn="t">
              <a:buFont typeface="Arial" pitchFamily="34" charset="0"/>
              <a:buNone/>
            </a:pPr>
            <a:r>
              <a:rPr lang="en-US" sz="1900" b="1" dirty="0">
                <a:latin typeface="Arial" pitchFamily="34" charset="0"/>
                <a:cs typeface="Arial" pitchFamily="34" charset="0"/>
              </a:rPr>
              <a:t>	</a:t>
            </a:r>
            <a:r>
              <a:rPr lang="en-US" sz="2000" b="1" dirty="0">
                <a:solidFill>
                  <a:srgbClr val="F39200"/>
                </a:solidFill>
                <a:latin typeface="Arial" pitchFamily="34" charset="0"/>
                <a:cs typeface="Arial" pitchFamily="34" charset="0"/>
              </a:rPr>
              <a:t>TASA DE BASURAS</a:t>
            </a:r>
            <a:r>
              <a:rPr lang="en-US" sz="1900" b="1" dirty="0">
                <a:latin typeface="Arial" pitchFamily="34" charset="0"/>
                <a:cs typeface="Arial" pitchFamily="34" charset="0"/>
              </a:rPr>
              <a:t>		</a:t>
            </a:r>
            <a:r>
              <a:rPr lang="es-ES" sz="1900" b="1" dirty="0">
                <a:solidFill>
                  <a:srgbClr val="1E9A9B"/>
                </a:solidFill>
                <a:latin typeface="Arial" pitchFamily="34" charset="0"/>
                <a:cs typeface="Arial" pitchFamily="34" charset="0"/>
              </a:rPr>
              <a:t>Se paga en función del Valor Catastral del Inmueble (Madrid).</a:t>
            </a:r>
          </a:p>
          <a:p>
            <a:pPr fontAlgn="t">
              <a:buFont typeface="Arial" pitchFamily="34" charset="0"/>
              <a:buNone/>
            </a:pPr>
            <a:endParaRPr lang="es-ES" sz="1900" b="1" dirty="0">
              <a:latin typeface="Arial" pitchFamily="34" charset="0"/>
              <a:cs typeface="Arial" pitchFamily="34" charset="0"/>
            </a:endParaRPr>
          </a:p>
          <a:p>
            <a:pPr fontAlgn="t">
              <a:buFont typeface="Arial" pitchFamily="34" charset="0"/>
              <a:buNone/>
            </a:pPr>
            <a:r>
              <a:rPr lang="en-US" sz="2000" b="1" dirty="0">
                <a:solidFill>
                  <a:srgbClr val="F39200"/>
                </a:solidFill>
                <a:latin typeface="Arial" pitchFamily="34" charset="0"/>
                <a:cs typeface="Arial" pitchFamily="34" charset="0"/>
              </a:rPr>
              <a:t>	I.A.E</a:t>
            </a:r>
            <a:r>
              <a:rPr lang="en-US" sz="1900" b="1" dirty="0">
                <a:latin typeface="Arial" pitchFamily="34" charset="0"/>
                <a:cs typeface="Arial" pitchFamily="34" charset="0"/>
              </a:rPr>
              <a:t>			</a:t>
            </a:r>
            <a:r>
              <a:rPr lang="es-ES" sz="1900" b="1" dirty="0">
                <a:solidFill>
                  <a:srgbClr val="1E9A9B"/>
                </a:solidFill>
                <a:latin typeface="Arial" pitchFamily="34" charset="0"/>
                <a:cs typeface="Arial" pitchFamily="34" charset="0"/>
              </a:rPr>
              <a:t>Las inmobiliarias con inmuebles destinados al arrendamiento (Epígrafe 861.2 del 			del impuesto) pagan directamente un porcentaje sobre el Valor Catastral .</a:t>
            </a:r>
          </a:p>
          <a:p>
            <a:pPr fontAlgn="t"/>
            <a:endParaRPr lang="es-ES" sz="1900" b="1" dirty="0">
              <a:latin typeface="Arial" pitchFamily="34" charset="0"/>
              <a:cs typeface="Arial" pitchFamily="34" charset="0"/>
            </a:endParaRPr>
          </a:p>
          <a:p>
            <a:pPr fontAlgn="t">
              <a:buFont typeface="Arial" pitchFamily="34" charset="0"/>
              <a:buNone/>
            </a:pPr>
            <a:r>
              <a:rPr lang="en-US" sz="1900" b="1" dirty="0">
                <a:latin typeface="Arial" pitchFamily="34" charset="0"/>
                <a:cs typeface="Arial" pitchFamily="34" charset="0"/>
              </a:rPr>
              <a:t>	</a:t>
            </a:r>
            <a:r>
              <a:rPr lang="en-US" sz="2000" b="1" dirty="0">
                <a:solidFill>
                  <a:srgbClr val="F39200"/>
                </a:solidFill>
                <a:latin typeface="Arial" pitchFamily="34" charset="0"/>
                <a:cs typeface="Arial" pitchFamily="34" charset="0"/>
              </a:rPr>
              <a:t>I.I.V.T.N.U</a:t>
            </a:r>
            <a:r>
              <a:rPr lang="en-US" sz="1900" b="1" dirty="0">
                <a:latin typeface="Arial" pitchFamily="34" charset="0"/>
                <a:cs typeface="Arial" pitchFamily="34" charset="0"/>
              </a:rPr>
              <a:t>			</a:t>
            </a:r>
            <a:r>
              <a:rPr lang="es-ES" sz="1900" b="1" dirty="0">
                <a:solidFill>
                  <a:srgbClr val="1E9A9B"/>
                </a:solidFill>
                <a:latin typeface="Arial" pitchFamily="34" charset="0"/>
                <a:cs typeface="Arial" pitchFamily="34" charset="0"/>
              </a:rPr>
              <a:t>El Impuesto sobre el Incremento del Valor de los Terrenos de Naturaleza Urbana, 			también conocido como Plusvalía Municipal,  se paga en función del Incremento teórico 			del Valor Catastral del suelo a lo largo del tiempo.</a:t>
            </a:r>
          </a:p>
          <a:p>
            <a:pPr fontAlgn="t">
              <a:buFont typeface="Arial" pitchFamily="34" charset="0"/>
              <a:buNone/>
            </a:pPr>
            <a:endParaRPr lang="es-ES" sz="1900" b="1" dirty="0">
              <a:latin typeface="Arial" pitchFamily="34" charset="0"/>
              <a:cs typeface="Arial" pitchFamily="34" charset="0"/>
            </a:endParaRPr>
          </a:p>
          <a:p>
            <a:pPr fontAlgn="t">
              <a:buFont typeface="Arial" pitchFamily="34" charset="0"/>
              <a:buNone/>
            </a:pPr>
            <a:r>
              <a:rPr lang="en-US" sz="1900" b="1" dirty="0">
                <a:latin typeface="Arial" pitchFamily="34" charset="0"/>
                <a:cs typeface="Arial" pitchFamily="34" charset="0"/>
              </a:rPr>
              <a:t>	</a:t>
            </a:r>
            <a:r>
              <a:rPr lang="en-US" sz="2000" b="1" dirty="0">
                <a:solidFill>
                  <a:srgbClr val="F39200"/>
                </a:solidFill>
                <a:latin typeface="Arial" pitchFamily="34" charset="0"/>
                <a:cs typeface="Arial" pitchFamily="34" charset="0"/>
              </a:rPr>
              <a:t>A.J.D</a:t>
            </a:r>
            <a:r>
              <a:rPr lang="en-US" sz="1900" b="1" dirty="0">
                <a:latin typeface="Arial" pitchFamily="34" charset="0"/>
                <a:cs typeface="Arial" pitchFamily="34" charset="0"/>
              </a:rPr>
              <a:t>			</a:t>
            </a:r>
            <a:r>
              <a:rPr lang="es-ES" sz="1900" b="1" dirty="0">
                <a:solidFill>
                  <a:srgbClr val="1E9A9B"/>
                </a:solidFill>
                <a:latin typeface="Arial" pitchFamily="34" charset="0"/>
                <a:cs typeface="Arial" pitchFamily="34" charset="0"/>
              </a:rPr>
              <a:t>En algunas Escrituras Públicas se toma como referencia el Valor Catastral del Inmueble   			para el Pago de Impuestos por Actos Jurídicos Documentados.</a:t>
            </a:r>
          </a:p>
          <a:p>
            <a:pPr>
              <a:buFont typeface="Arial" pitchFamily="34" charset="0"/>
              <a:buNone/>
            </a:pPr>
            <a:endParaRPr lang="es-ES" sz="1900" b="1" noProof="1">
              <a:latin typeface="Arial" pitchFamily="34" charset="0"/>
              <a:cs typeface="Arial" pitchFamily="34" charset="0"/>
            </a:endParaRPr>
          </a:p>
          <a:p>
            <a:pPr>
              <a:buFont typeface="Arial" pitchFamily="34" charset="0"/>
              <a:buNone/>
            </a:pPr>
            <a:endParaRPr lang="es-ES" sz="1900" b="1" noProof="1">
              <a:latin typeface="Arial" pitchFamily="34" charset="0"/>
              <a:cs typeface="Arial" pitchFamily="34" charset="0"/>
            </a:endParaRPr>
          </a:p>
          <a:p>
            <a:pPr>
              <a:buFont typeface="Arial" pitchFamily="34" charset="0"/>
              <a:buNone/>
            </a:pPr>
            <a:endParaRPr lang="es-ES" sz="1900" b="1" noProof="1">
              <a:latin typeface="Arial" pitchFamily="34" charset="0"/>
              <a:cs typeface="Arial" pitchFamily="34" charset="0"/>
            </a:endParaRPr>
          </a:p>
          <a:p>
            <a:pPr>
              <a:buFont typeface="Arial" pitchFamily="34" charset="0"/>
              <a:buNone/>
            </a:pPr>
            <a:endParaRPr lang="es-ES" sz="1900" b="1" noProof="1">
              <a:latin typeface="Arial" pitchFamily="34" charset="0"/>
              <a:cs typeface="Arial" pitchFamily="34" charset="0"/>
            </a:endParaRPr>
          </a:p>
          <a:p>
            <a:pPr>
              <a:buFont typeface="Arial" pitchFamily="34" charset="0"/>
              <a:buNone/>
            </a:pPr>
            <a:endParaRPr lang="es-ES" sz="1900" b="1" noProof="1">
              <a:latin typeface="Arial" pitchFamily="34" charset="0"/>
              <a:cs typeface="Arial" pitchFamily="34" charset="0"/>
            </a:endParaRPr>
          </a:p>
          <a:p>
            <a:pPr>
              <a:buFont typeface="Arial" pitchFamily="34" charset="0"/>
              <a:buNone/>
            </a:pPr>
            <a:endParaRPr lang="es-ES" sz="1900" b="1" dirty="0">
              <a:latin typeface="Arial" pitchFamily="34" charset="0"/>
              <a:cs typeface="Arial" pitchFamily="34" charset="0"/>
            </a:endParaRPr>
          </a:p>
        </p:txBody>
      </p:sp>
      <p:sp>
        <p:nvSpPr>
          <p:cNvPr id="4" name="Marcador de pie de página 3">
            <a:extLst>
              <a:ext uri="{FF2B5EF4-FFF2-40B4-BE49-F238E27FC236}">
                <a16:creationId xmlns:a16="http://schemas.microsoft.com/office/drawing/2014/main" id="{5AFEABE6-C833-4EC8-9117-282F67229C22}"/>
              </a:ext>
            </a:extLst>
          </p:cNvPr>
          <p:cNvSpPr>
            <a:spLocks noGrp="1"/>
          </p:cNvSpPr>
          <p:nvPr>
            <p:ph type="ftr" sz="quarter" idx="11"/>
          </p:nvPr>
        </p:nvSpPr>
        <p:spPr/>
        <p:txBody>
          <a:bodyPr/>
          <a:lstStyle/>
          <a:p>
            <a:endParaRPr lang="es-E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just"/>
            <a:br>
              <a:rPr lang="es-ES" sz="2600" b="1" dirty="0">
                <a:latin typeface="Arial" pitchFamily="34" charset="0"/>
              </a:rPr>
            </a:br>
            <a:br>
              <a:rPr lang="es-ES" sz="2600" b="1" dirty="0">
                <a:latin typeface="Arial" pitchFamily="34" charset="0"/>
              </a:rPr>
            </a:br>
            <a:r>
              <a:rPr lang="es-ES" sz="2300" b="1" dirty="0" err="1">
                <a:solidFill>
                  <a:srgbClr val="08B8B4"/>
                </a:solidFill>
                <a:latin typeface="Arial" pitchFamily="34" charset="0"/>
              </a:rPr>
              <a:t>IIb</a:t>
            </a:r>
            <a:r>
              <a:rPr lang="es-ES" sz="2300" b="1" dirty="0">
                <a:solidFill>
                  <a:srgbClr val="08B8B4"/>
                </a:solidFill>
                <a:latin typeface="Arial" pitchFamily="34" charset="0"/>
              </a:rPr>
              <a:t>. TRIBUTACIÓN ASOCIADA AL VALOR CATASTRAL DEL INMUEBLE</a:t>
            </a:r>
            <a:br>
              <a:rPr lang="es-ES" sz="4700" b="1" cap="small" dirty="0">
                <a:latin typeface="Arial" pitchFamily="34" charset="0"/>
                <a:cs typeface="Arial" pitchFamily="34" charset="0"/>
              </a:rPr>
            </a:br>
            <a:br>
              <a:rPr lang="es-ES" sz="3300" b="1" dirty="0">
                <a:latin typeface="Arial" pitchFamily="34" charset="0"/>
              </a:rPr>
            </a:br>
            <a:endParaRPr lang="es-ES" sz="3300" dirty="0"/>
          </a:p>
        </p:txBody>
      </p:sp>
      <p:sp>
        <p:nvSpPr>
          <p:cNvPr id="3" name="2 Marcador de contenido"/>
          <p:cNvSpPr>
            <a:spLocks noGrp="1"/>
          </p:cNvSpPr>
          <p:nvPr>
            <p:ph idx="1"/>
          </p:nvPr>
        </p:nvSpPr>
        <p:spPr>
          <a:xfrm>
            <a:off x="457201" y="1240163"/>
            <a:ext cx="8291264" cy="4421087"/>
          </a:xfrm>
          <a:solidFill>
            <a:srgbClr val="1E9A9B">
              <a:alpha val="16000"/>
            </a:srgbClr>
          </a:solidFill>
          <a:ln w="0">
            <a:noFill/>
          </a:ln>
        </p:spPr>
        <p:txBody>
          <a:bodyPr vert="horz" lIns="107287" tIns="53643" rIns="107287" bIns="53643" rtlCol="0">
            <a:normAutofit fontScale="92500" lnSpcReduction="10000"/>
          </a:bodyPr>
          <a:lstStyle/>
          <a:p>
            <a:pPr fontAlgn="t">
              <a:buFont typeface="Arial" pitchFamily="34" charset="0"/>
              <a:buNone/>
            </a:pPr>
            <a:endParaRPr lang="en-US" sz="1900" dirty="0">
              <a:solidFill>
                <a:schemeClr val="tx1">
                  <a:lumMod val="65000"/>
                  <a:lumOff val="35000"/>
                </a:schemeClr>
              </a:solidFill>
              <a:latin typeface="Arial" pitchFamily="34" charset="0"/>
              <a:cs typeface="Arial" pitchFamily="34" charset="0"/>
            </a:endParaRPr>
          </a:p>
          <a:p>
            <a:pPr>
              <a:buNone/>
            </a:pPr>
            <a:r>
              <a:rPr lang="es-ES" sz="1900" dirty="0">
                <a:solidFill>
                  <a:schemeClr val="tx1">
                    <a:lumMod val="65000"/>
                    <a:lumOff val="35000"/>
                  </a:schemeClr>
                </a:solidFill>
                <a:latin typeface="Arial" pitchFamily="34" charset="0"/>
                <a:cs typeface="Arial" pitchFamily="34" charset="0"/>
              </a:rPr>
              <a:t>	</a:t>
            </a:r>
            <a:endParaRPr lang="es-ES" sz="1900" b="1" dirty="0">
              <a:solidFill>
                <a:schemeClr val="tx1">
                  <a:lumMod val="65000"/>
                  <a:lumOff val="35000"/>
                </a:schemeClr>
              </a:solidFill>
              <a:latin typeface="Arial" pitchFamily="34" charset="0"/>
              <a:cs typeface="Arial" pitchFamily="34" charset="0"/>
            </a:endParaRPr>
          </a:p>
          <a:p>
            <a:pPr>
              <a:buNone/>
            </a:pPr>
            <a:r>
              <a:rPr lang="es-ES" sz="1900" b="1" dirty="0">
                <a:solidFill>
                  <a:schemeClr val="tx1">
                    <a:lumMod val="65000"/>
                    <a:lumOff val="35000"/>
                  </a:schemeClr>
                </a:solidFill>
                <a:latin typeface="Arial" pitchFamily="34" charset="0"/>
                <a:cs typeface="Arial" pitchFamily="34" charset="0"/>
              </a:rPr>
              <a:t>	</a:t>
            </a:r>
            <a:r>
              <a:rPr lang="es-ES" sz="2000" b="1" dirty="0">
                <a:solidFill>
                  <a:srgbClr val="F39200"/>
                </a:solidFill>
                <a:latin typeface="Arial" pitchFamily="34" charset="0"/>
                <a:cs typeface="Arial" pitchFamily="34" charset="0"/>
              </a:rPr>
              <a:t>TIPOS DE INMUEBLES QUE ANALIZAMOS</a:t>
            </a:r>
          </a:p>
          <a:p>
            <a:pPr>
              <a:buNone/>
            </a:pPr>
            <a:endParaRPr lang="es-ES" sz="2000" b="1" dirty="0">
              <a:solidFill>
                <a:srgbClr val="F39200"/>
              </a:solidFill>
              <a:latin typeface="Arial" pitchFamily="34" charset="0"/>
              <a:cs typeface="Arial" pitchFamily="34" charset="0"/>
            </a:endParaRPr>
          </a:p>
          <a:p>
            <a:pPr>
              <a:buNone/>
            </a:pPr>
            <a:endParaRPr lang="es-ES" sz="2000" b="1" dirty="0">
              <a:solidFill>
                <a:srgbClr val="F39200"/>
              </a:solidFill>
              <a:latin typeface="Arial" pitchFamily="34" charset="0"/>
              <a:cs typeface="Arial" pitchFamily="34" charset="0"/>
            </a:endParaRPr>
          </a:p>
          <a:p>
            <a:r>
              <a:rPr lang="es-ES" sz="2000" dirty="0">
                <a:latin typeface="Arial" pitchFamily="34" charset="0"/>
                <a:cs typeface="Arial" pitchFamily="34" charset="0"/>
              </a:rPr>
              <a:t>Todo tipo de inmuebles (Edificios de uso Oficinas, Sanitario, Comercial, Hotelero, Industrial, Equipamientos, Logístico, etc.…) excepto edificios de Viviendas.</a:t>
            </a:r>
          </a:p>
          <a:p>
            <a:endParaRPr lang="es-ES" sz="2000" dirty="0">
              <a:latin typeface="Arial" pitchFamily="34" charset="0"/>
              <a:cs typeface="Arial" pitchFamily="34" charset="0"/>
            </a:endParaRPr>
          </a:p>
          <a:p>
            <a:r>
              <a:rPr lang="es-ES" sz="2000" dirty="0">
                <a:latin typeface="Arial" pitchFamily="34" charset="0"/>
                <a:cs typeface="Arial" pitchFamily="34" charset="0"/>
              </a:rPr>
              <a:t>Cuotas de IBI “relevantes”: </a:t>
            </a:r>
            <a:r>
              <a:rPr lang="es-ES" sz="2000" dirty="0" err="1">
                <a:latin typeface="Arial" pitchFamily="34" charset="0"/>
                <a:cs typeface="Arial" pitchFamily="34" charset="0"/>
              </a:rPr>
              <a:t>IBIs</a:t>
            </a:r>
            <a:r>
              <a:rPr lang="es-ES" sz="2000" dirty="0">
                <a:latin typeface="Arial" pitchFamily="34" charset="0"/>
                <a:cs typeface="Arial" pitchFamily="34" charset="0"/>
              </a:rPr>
              <a:t> de más de 30.000 € de edificios y solares (edificios de oficinas, hoteles, hospitales, industriales, comerciales, deportivos... excepto de uso residencial)</a:t>
            </a:r>
          </a:p>
          <a:p>
            <a:pPr fontAlgn="t">
              <a:buFont typeface="Arial" pitchFamily="34" charset="0"/>
              <a:buNone/>
            </a:pPr>
            <a:endParaRPr lang="es-ES" sz="1900" b="1" dirty="0">
              <a:solidFill>
                <a:schemeClr val="tx1">
                  <a:lumMod val="75000"/>
                  <a:lumOff val="25000"/>
                </a:schemeClr>
              </a:solidFill>
              <a:latin typeface="Arial" pitchFamily="34" charset="0"/>
              <a:cs typeface="Arial" pitchFamily="34" charset="0"/>
            </a:endParaRPr>
          </a:p>
          <a:p>
            <a:pPr algn="just" fontAlgn="t">
              <a:lnSpc>
                <a:spcPct val="120000"/>
              </a:lnSpc>
              <a:buNone/>
            </a:pPr>
            <a:r>
              <a:rPr lang="es-ES" sz="1900" b="1" dirty="0">
                <a:solidFill>
                  <a:schemeClr val="tx1">
                    <a:lumMod val="75000"/>
                    <a:lumOff val="25000"/>
                  </a:schemeClr>
                </a:solidFill>
                <a:latin typeface="Arial" pitchFamily="34" charset="0"/>
                <a:cs typeface="Arial" pitchFamily="34" charset="0"/>
              </a:rPr>
              <a:t>	</a:t>
            </a:r>
            <a:endParaRPr lang="es-ES" sz="1900" b="1" noProof="1">
              <a:latin typeface="Arial" pitchFamily="34" charset="0"/>
              <a:cs typeface="Arial" pitchFamily="34" charset="0"/>
            </a:endParaRPr>
          </a:p>
          <a:p>
            <a:pPr>
              <a:buFont typeface="Arial" pitchFamily="34" charset="0"/>
              <a:buNone/>
            </a:pPr>
            <a:endParaRPr lang="es-ES" sz="1900" b="1" dirty="0">
              <a:latin typeface="Arial" pitchFamily="34" charset="0"/>
              <a:cs typeface="Arial" pitchFamily="34" charset="0"/>
            </a:endParaRPr>
          </a:p>
        </p:txBody>
      </p:sp>
      <p:sp>
        <p:nvSpPr>
          <p:cNvPr id="4" name="Marcador de pie de página 3">
            <a:extLst>
              <a:ext uri="{FF2B5EF4-FFF2-40B4-BE49-F238E27FC236}">
                <a16:creationId xmlns:a16="http://schemas.microsoft.com/office/drawing/2014/main" id="{31F6986D-C1EE-4427-84AE-A692A51C7842}"/>
              </a:ext>
            </a:extLst>
          </p:cNvPr>
          <p:cNvSpPr>
            <a:spLocks noGrp="1"/>
          </p:cNvSpPr>
          <p:nvPr>
            <p:ph type="ftr" sz="quarter" idx="11"/>
          </p:nvPr>
        </p:nvSpPr>
        <p:spPr/>
        <p:txBody>
          <a:bodyPr/>
          <a:lstStyle/>
          <a:p>
            <a:endParaRPr lang="es-E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just"/>
            <a:br>
              <a:rPr lang="es-ES" sz="2600" b="1" dirty="0">
                <a:latin typeface="Arial" pitchFamily="34" charset="0"/>
              </a:rPr>
            </a:br>
            <a:br>
              <a:rPr lang="es-ES" sz="2600" b="1" dirty="0">
                <a:latin typeface="Arial" pitchFamily="34" charset="0"/>
              </a:rPr>
            </a:br>
            <a:r>
              <a:rPr lang="es-ES" sz="2300" b="1" dirty="0" err="1">
                <a:solidFill>
                  <a:srgbClr val="08B8B4"/>
                </a:solidFill>
                <a:latin typeface="Arial" pitchFamily="34" charset="0"/>
              </a:rPr>
              <a:t>IIc</a:t>
            </a:r>
            <a:r>
              <a:rPr lang="es-ES" sz="2300" b="1" dirty="0">
                <a:solidFill>
                  <a:srgbClr val="08B8B4"/>
                </a:solidFill>
                <a:latin typeface="Arial" pitchFamily="34" charset="0"/>
              </a:rPr>
              <a:t>. TRIBUTACIÓN ASOCIADA AL VALOR CATASTRAL DEL INMUEBLE</a:t>
            </a:r>
            <a:br>
              <a:rPr lang="es-ES" sz="4700" b="1" cap="small" dirty="0">
                <a:latin typeface="Arial" pitchFamily="34" charset="0"/>
                <a:cs typeface="Arial" pitchFamily="34" charset="0"/>
              </a:rPr>
            </a:br>
            <a:br>
              <a:rPr lang="es-ES" sz="3300" b="1" dirty="0">
                <a:latin typeface="Arial" pitchFamily="34" charset="0"/>
              </a:rPr>
            </a:br>
            <a:endParaRPr lang="es-ES" sz="3300" dirty="0"/>
          </a:p>
        </p:txBody>
      </p:sp>
      <p:sp>
        <p:nvSpPr>
          <p:cNvPr id="3" name="2 Marcador de contenido"/>
          <p:cNvSpPr>
            <a:spLocks noGrp="1"/>
          </p:cNvSpPr>
          <p:nvPr>
            <p:ph idx="1"/>
          </p:nvPr>
        </p:nvSpPr>
        <p:spPr>
          <a:xfrm>
            <a:off x="457201" y="1240163"/>
            <a:ext cx="8291264" cy="4421087"/>
          </a:xfrm>
          <a:solidFill>
            <a:srgbClr val="1E9A9B">
              <a:alpha val="16000"/>
            </a:srgbClr>
          </a:solidFill>
          <a:ln w="0">
            <a:noFill/>
          </a:ln>
        </p:spPr>
        <p:txBody>
          <a:bodyPr vert="horz" lIns="107287" tIns="53643" rIns="107287" bIns="53643" rtlCol="0">
            <a:normAutofit/>
          </a:bodyPr>
          <a:lstStyle/>
          <a:p>
            <a:pPr algn="ctr">
              <a:buNone/>
            </a:pPr>
            <a:endParaRPr lang="en-US" sz="1900" dirty="0">
              <a:solidFill>
                <a:schemeClr val="tx1">
                  <a:lumMod val="65000"/>
                  <a:lumOff val="35000"/>
                </a:schemeClr>
              </a:solidFill>
              <a:latin typeface="Arial" pitchFamily="34" charset="0"/>
              <a:cs typeface="Arial" pitchFamily="34" charset="0"/>
            </a:endParaRPr>
          </a:p>
          <a:p>
            <a:pPr algn="ctr">
              <a:buNone/>
            </a:pPr>
            <a:r>
              <a:rPr lang="es-ES" sz="2000" b="1" dirty="0">
                <a:solidFill>
                  <a:srgbClr val="F39200"/>
                </a:solidFill>
                <a:latin typeface="Arial" pitchFamily="34" charset="0"/>
                <a:cs typeface="Arial" pitchFamily="34" charset="0"/>
              </a:rPr>
              <a:t>PORCENTAJES DE ÉXITO</a:t>
            </a:r>
          </a:p>
          <a:p>
            <a:pPr>
              <a:buNone/>
            </a:pPr>
            <a:endParaRPr lang="es-ES" sz="2000" b="1" dirty="0">
              <a:solidFill>
                <a:srgbClr val="F39200"/>
              </a:solidFill>
              <a:latin typeface="Arial" pitchFamily="34" charset="0"/>
              <a:cs typeface="Arial" pitchFamily="34" charset="0"/>
            </a:endParaRPr>
          </a:p>
          <a:p>
            <a:pPr algn="just" fontAlgn="t">
              <a:lnSpc>
                <a:spcPct val="120000"/>
              </a:lnSpc>
              <a:buNone/>
            </a:pPr>
            <a:r>
              <a:rPr lang="es-ES" sz="1900" b="1" dirty="0">
                <a:solidFill>
                  <a:schemeClr val="tx1">
                    <a:lumMod val="75000"/>
                    <a:lumOff val="25000"/>
                  </a:schemeClr>
                </a:solidFill>
                <a:latin typeface="Arial" pitchFamily="34" charset="0"/>
                <a:cs typeface="Arial" pitchFamily="34" charset="0"/>
              </a:rPr>
              <a:t>	</a:t>
            </a:r>
            <a:endParaRPr lang="es-ES" sz="1900" b="1" noProof="1">
              <a:latin typeface="Arial" pitchFamily="34" charset="0"/>
              <a:cs typeface="Arial" pitchFamily="34" charset="0"/>
            </a:endParaRPr>
          </a:p>
          <a:p>
            <a:pPr>
              <a:buFont typeface="Arial" pitchFamily="34" charset="0"/>
              <a:buNone/>
            </a:pPr>
            <a:endParaRPr lang="es-ES" sz="1900" b="1" dirty="0">
              <a:latin typeface="Arial" pitchFamily="34" charset="0"/>
              <a:cs typeface="Arial" pitchFamily="34" charset="0"/>
            </a:endParaRPr>
          </a:p>
        </p:txBody>
      </p:sp>
      <p:pic>
        <p:nvPicPr>
          <p:cNvPr id="4" name="3 Imagen" descr="%%%%%.JPG"/>
          <p:cNvPicPr>
            <a:picLocks noChangeAspect="1"/>
          </p:cNvPicPr>
          <p:nvPr/>
        </p:nvPicPr>
        <p:blipFill>
          <a:blip r:embed="rId2" cstate="print"/>
          <a:stretch>
            <a:fillRect/>
          </a:stretch>
        </p:blipFill>
        <p:spPr>
          <a:xfrm>
            <a:off x="1115616" y="2132856"/>
            <a:ext cx="7110214" cy="3150882"/>
          </a:xfrm>
          <a:prstGeom prst="rect">
            <a:avLst/>
          </a:prstGeom>
          <a:effectLst>
            <a:outerShdw dist="50800" sx="1000" sy="1000" algn="ctr" rotWithShape="0">
              <a:srgbClr val="000000">
                <a:alpha val="0"/>
              </a:srgbClr>
            </a:outerShdw>
          </a:effectLst>
        </p:spPr>
      </p:pic>
      <p:sp>
        <p:nvSpPr>
          <p:cNvPr id="5" name="Marcador de pie de página 4">
            <a:extLst>
              <a:ext uri="{FF2B5EF4-FFF2-40B4-BE49-F238E27FC236}">
                <a16:creationId xmlns:a16="http://schemas.microsoft.com/office/drawing/2014/main" id="{81ACFF7F-D914-4135-A6E0-BB2977B35589}"/>
              </a:ext>
            </a:extLst>
          </p:cNvPr>
          <p:cNvSpPr>
            <a:spLocks noGrp="1"/>
          </p:cNvSpPr>
          <p:nvPr>
            <p:ph type="ftr" sz="quarter" idx="11"/>
          </p:nvPr>
        </p:nvSpPr>
        <p:spPr/>
        <p:txBody>
          <a:bodyPr/>
          <a:lstStyle/>
          <a:p>
            <a:endParaRPr lang="es-E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274639"/>
            <a:ext cx="8496944" cy="1143000"/>
          </a:xfrm>
        </p:spPr>
        <p:txBody>
          <a:bodyPr>
            <a:normAutofit/>
          </a:bodyPr>
          <a:lstStyle/>
          <a:p>
            <a:r>
              <a:rPr lang="es-ES" sz="3300" b="1" dirty="0" err="1">
                <a:solidFill>
                  <a:srgbClr val="08B8B4"/>
                </a:solidFill>
                <a:latin typeface="Arial" pitchFamily="34" charset="0"/>
              </a:rPr>
              <a:t>IIIa</a:t>
            </a:r>
            <a:r>
              <a:rPr lang="es-ES" sz="3300" b="1" dirty="0">
                <a:solidFill>
                  <a:srgbClr val="08B8B4"/>
                </a:solidFill>
                <a:latin typeface="Arial" pitchFamily="34" charset="0"/>
              </a:rPr>
              <a:t>. METODOLOGÍA Y DOCUMENTACIÓN</a:t>
            </a:r>
            <a:endParaRPr lang="es-ES" sz="3300" dirty="0">
              <a:solidFill>
                <a:srgbClr val="08B8B4"/>
              </a:solidFill>
            </a:endParaRPr>
          </a:p>
        </p:txBody>
      </p:sp>
      <p:sp>
        <p:nvSpPr>
          <p:cNvPr id="3" name="2 Marcador de contenido"/>
          <p:cNvSpPr>
            <a:spLocks noGrp="1"/>
          </p:cNvSpPr>
          <p:nvPr>
            <p:ph idx="1"/>
          </p:nvPr>
        </p:nvSpPr>
        <p:spPr/>
        <p:txBody>
          <a:bodyPr/>
          <a:lstStyle/>
          <a:p>
            <a:pPr lvl="0">
              <a:buNone/>
            </a:pPr>
            <a:endParaRPr lang="es-ES" b="1" noProof="0" dirty="0">
              <a:solidFill>
                <a:schemeClr val="bg1">
                  <a:lumMod val="50000"/>
                </a:schemeClr>
              </a:solidFill>
              <a:latin typeface="Arial" pitchFamily="34" charset="0"/>
              <a:cs typeface="Arial" pitchFamily="34" charset="0"/>
            </a:endParaRPr>
          </a:p>
          <a:p>
            <a:endParaRPr lang="es-ES" dirty="0"/>
          </a:p>
        </p:txBody>
      </p:sp>
      <p:graphicFrame>
        <p:nvGraphicFramePr>
          <p:cNvPr id="4" name="3 Diagrama"/>
          <p:cNvGraphicFramePr/>
          <p:nvPr>
            <p:extLst>
              <p:ext uri="{D42A27DB-BD31-4B8C-83A1-F6EECF244321}">
                <p14:modId xmlns:p14="http://schemas.microsoft.com/office/powerpoint/2010/main" val="2736182383"/>
              </p:ext>
            </p:extLst>
          </p:nvPr>
        </p:nvGraphicFramePr>
        <p:xfrm>
          <a:off x="-410589" y="1124744"/>
          <a:ext cx="9073008" cy="5733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Marcador de pie de página 4">
            <a:extLst>
              <a:ext uri="{FF2B5EF4-FFF2-40B4-BE49-F238E27FC236}">
                <a16:creationId xmlns:a16="http://schemas.microsoft.com/office/drawing/2014/main" id="{180E058C-47EC-4299-9FD5-44184883FFA2}"/>
              </a:ext>
            </a:extLst>
          </p:cNvPr>
          <p:cNvSpPr>
            <a:spLocks noGrp="1"/>
          </p:cNvSpPr>
          <p:nvPr>
            <p:ph type="ftr" sz="quarter" idx="11"/>
          </p:nvPr>
        </p:nvSpPr>
        <p:spPr/>
        <p:txBody>
          <a:bodyPr/>
          <a:lstStyle/>
          <a:p>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just"/>
            <a:br>
              <a:rPr lang="es-ES" sz="2600" b="1" dirty="0">
                <a:latin typeface="Arial" pitchFamily="34" charset="0"/>
              </a:rPr>
            </a:br>
            <a:br>
              <a:rPr lang="es-ES" sz="2600" b="1" dirty="0">
                <a:latin typeface="Arial" pitchFamily="34" charset="0"/>
              </a:rPr>
            </a:br>
            <a:r>
              <a:rPr lang="es-ES" sz="3600" b="1" dirty="0" err="1">
                <a:solidFill>
                  <a:srgbClr val="08B8B4"/>
                </a:solidFill>
                <a:latin typeface="Arial" pitchFamily="34" charset="0"/>
              </a:rPr>
              <a:t>IIIb</a:t>
            </a:r>
            <a:r>
              <a:rPr lang="es-ES" sz="3600" b="1" dirty="0">
                <a:solidFill>
                  <a:srgbClr val="08B8B4"/>
                </a:solidFill>
                <a:latin typeface="Arial" pitchFamily="34" charset="0"/>
              </a:rPr>
              <a:t>. METODOLOGÍA Y DOCUMENTACIÓN</a:t>
            </a:r>
            <a:br>
              <a:rPr lang="es-ES" sz="4700" b="1" cap="small" dirty="0">
                <a:latin typeface="Arial" pitchFamily="34" charset="0"/>
                <a:cs typeface="Arial" pitchFamily="34" charset="0"/>
              </a:rPr>
            </a:br>
            <a:br>
              <a:rPr lang="es-ES" sz="3300" b="1" dirty="0">
                <a:latin typeface="Arial" pitchFamily="34" charset="0"/>
              </a:rPr>
            </a:br>
            <a:endParaRPr lang="es-ES" sz="3300" dirty="0"/>
          </a:p>
        </p:txBody>
      </p:sp>
      <p:sp>
        <p:nvSpPr>
          <p:cNvPr id="3" name="2 Marcador de contenido"/>
          <p:cNvSpPr>
            <a:spLocks noGrp="1"/>
          </p:cNvSpPr>
          <p:nvPr>
            <p:ph idx="1"/>
          </p:nvPr>
        </p:nvSpPr>
        <p:spPr>
          <a:xfrm>
            <a:off x="457201" y="1240163"/>
            <a:ext cx="8291264" cy="5213173"/>
          </a:xfrm>
          <a:solidFill>
            <a:srgbClr val="1E9A9B">
              <a:alpha val="16000"/>
            </a:srgbClr>
          </a:solidFill>
          <a:ln w="0">
            <a:noFill/>
          </a:ln>
        </p:spPr>
        <p:txBody>
          <a:bodyPr vert="horz" lIns="107287" tIns="53643" rIns="107287" bIns="53643" rtlCol="0">
            <a:normAutofit fontScale="92500" lnSpcReduction="10000"/>
          </a:bodyPr>
          <a:lstStyle/>
          <a:p>
            <a:pPr>
              <a:buNone/>
            </a:pPr>
            <a:endParaRPr lang="es-ES" sz="2000" b="1" dirty="0">
              <a:solidFill>
                <a:srgbClr val="F39200"/>
              </a:solidFill>
              <a:latin typeface="Arial" pitchFamily="34" charset="0"/>
              <a:cs typeface="Arial" pitchFamily="34" charset="0"/>
            </a:endParaRPr>
          </a:p>
          <a:p>
            <a:pPr algn="ctr">
              <a:buNone/>
            </a:pPr>
            <a:r>
              <a:rPr lang="es-ES" sz="3100" b="1" dirty="0">
                <a:solidFill>
                  <a:srgbClr val="F39200"/>
                </a:solidFill>
                <a:latin typeface="Arial" pitchFamily="34" charset="0"/>
                <a:cs typeface="Arial" pitchFamily="34" charset="0"/>
              </a:rPr>
              <a:t>HONORARIOS:</a:t>
            </a:r>
          </a:p>
          <a:p>
            <a:pPr>
              <a:buNone/>
            </a:pPr>
            <a:endParaRPr lang="es-ES" sz="2000" dirty="0"/>
          </a:p>
          <a:p>
            <a:pPr fontAlgn="base"/>
            <a:r>
              <a:rPr lang="es-ES" sz="2000" b="1" dirty="0">
                <a:solidFill>
                  <a:srgbClr val="F39200"/>
                </a:solidFill>
              </a:rPr>
              <a:t>NUESTRO OBJETIVO: </a:t>
            </a:r>
            <a:r>
              <a:rPr lang="es-ES" sz="2000" b="1" dirty="0">
                <a:solidFill>
                  <a:srgbClr val="1E9A9B"/>
                </a:solidFill>
              </a:rPr>
              <a:t>REDUCIR SUS IMPUESTOS</a:t>
            </a:r>
          </a:p>
          <a:p>
            <a:pPr fontAlgn="base">
              <a:buNone/>
            </a:pPr>
            <a:r>
              <a:rPr lang="es-ES" sz="2000" dirty="0"/>
              <a:t> </a:t>
            </a:r>
          </a:p>
          <a:p>
            <a:pPr fontAlgn="base"/>
            <a:r>
              <a:rPr lang="es-ES" sz="2000" b="1" dirty="0">
                <a:solidFill>
                  <a:srgbClr val="F39200"/>
                </a:solidFill>
              </a:rPr>
              <a:t>COMISIÓN DE ÉXITO: </a:t>
            </a:r>
            <a:r>
              <a:rPr lang="es-ES" sz="2000" b="1" dirty="0">
                <a:solidFill>
                  <a:srgbClr val="1E9A9B"/>
                </a:solidFill>
              </a:rPr>
              <a:t>SÓLO COBRAMOS SI HAY AHORROS</a:t>
            </a:r>
          </a:p>
          <a:p>
            <a:pPr marL="0" indent="0" fontAlgn="base">
              <a:buNone/>
            </a:pPr>
            <a:r>
              <a:rPr lang="es-ES" sz="2000" b="1" dirty="0">
                <a:solidFill>
                  <a:srgbClr val="1E9A9B"/>
                </a:solidFill>
              </a:rPr>
              <a:t>		       Y COMO PARTE DE ESOS AHORROS </a:t>
            </a:r>
          </a:p>
          <a:p>
            <a:endParaRPr lang="es-ES" sz="2000" dirty="0"/>
          </a:p>
          <a:p>
            <a:r>
              <a:rPr lang="es-ES" sz="2000" b="1" dirty="0">
                <a:solidFill>
                  <a:srgbClr val="F39200"/>
                </a:solidFill>
              </a:rPr>
              <a:t>HONORARIOS: Lo más habitual</a:t>
            </a:r>
          </a:p>
          <a:p>
            <a:pPr marL="0" indent="0">
              <a:buNone/>
            </a:pPr>
            <a:r>
              <a:rPr lang="es-ES" sz="2000" b="1" dirty="0"/>
              <a:t>                            </a:t>
            </a:r>
            <a:r>
              <a:rPr lang="es-ES" sz="2000" b="1" dirty="0">
                <a:solidFill>
                  <a:srgbClr val="1E9A9B"/>
                </a:solidFill>
              </a:rPr>
              <a:t>– 70% AHORRO GENERADO IBI PRIMER AÑO</a:t>
            </a:r>
            <a:br>
              <a:rPr lang="es-ES" sz="2000" b="1" dirty="0">
                <a:solidFill>
                  <a:srgbClr val="1E9A9B"/>
                </a:solidFill>
              </a:rPr>
            </a:br>
            <a:r>
              <a:rPr lang="es-ES" sz="2000" b="1" dirty="0">
                <a:solidFill>
                  <a:srgbClr val="1E9A9B"/>
                </a:solidFill>
              </a:rPr>
              <a:t>                            – 30% AHORRO GENERADO IBI SEGUNDO AÑO</a:t>
            </a:r>
          </a:p>
          <a:p>
            <a:r>
              <a:rPr lang="es-ES" sz="2000" dirty="0"/>
              <a:t>Los ahorros generados durante los años siguientes quedan íntegramente para nuestros clientes.</a:t>
            </a:r>
          </a:p>
          <a:p>
            <a:r>
              <a:rPr lang="es-ES" sz="2000" dirty="0"/>
              <a:t>El ahorro en el resto de impuestos también quedan íntegramente para el cliente desde el primer año.</a:t>
            </a:r>
          </a:p>
          <a:p>
            <a:pPr marL="0" indent="0">
              <a:buNone/>
            </a:pPr>
            <a:endParaRPr lang="es-ES" sz="2000" dirty="0"/>
          </a:p>
          <a:p>
            <a:endParaRPr lang="es-ES" sz="2000" dirty="0">
              <a:latin typeface="Arial" pitchFamily="34" charset="0"/>
              <a:cs typeface="Arial" pitchFamily="34" charset="0"/>
            </a:endParaRPr>
          </a:p>
          <a:p>
            <a:pPr fontAlgn="t">
              <a:buFont typeface="Arial" pitchFamily="34" charset="0"/>
              <a:buNone/>
            </a:pPr>
            <a:endParaRPr lang="es-ES" sz="1900" b="1" dirty="0">
              <a:solidFill>
                <a:schemeClr val="tx1">
                  <a:lumMod val="75000"/>
                  <a:lumOff val="25000"/>
                </a:schemeClr>
              </a:solidFill>
              <a:latin typeface="Arial" pitchFamily="34" charset="0"/>
              <a:cs typeface="Arial" pitchFamily="34" charset="0"/>
            </a:endParaRPr>
          </a:p>
        </p:txBody>
      </p:sp>
      <p:sp>
        <p:nvSpPr>
          <p:cNvPr id="4" name="Marcador de pie de página 3">
            <a:extLst>
              <a:ext uri="{FF2B5EF4-FFF2-40B4-BE49-F238E27FC236}">
                <a16:creationId xmlns:a16="http://schemas.microsoft.com/office/drawing/2014/main" id="{BD7F0C06-CEDD-4097-BFA9-0C1765378395}"/>
              </a:ext>
            </a:extLst>
          </p:cNvPr>
          <p:cNvSpPr>
            <a:spLocks noGrp="1"/>
          </p:cNvSpPr>
          <p:nvPr>
            <p:ph type="ftr" sz="quarter" idx="11"/>
          </p:nvPr>
        </p:nvSpPr>
        <p:spPr/>
        <p:txBody>
          <a:bodyPr/>
          <a:lstStyle/>
          <a:p>
            <a:endParaRPr lang="es-ES"/>
          </a:p>
        </p:txBody>
      </p:sp>
    </p:spTree>
  </p:cSld>
  <p:clrMapOvr>
    <a:masterClrMapping/>
  </p:clrMapOvr>
</p:sld>
</file>

<file path=ppt/theme/theme1.xml><?xml version="1.0" encoding="utf-8"?>
<a:theme xmlns:a="http://schemas.openxmlformats.org/drawingml/2006/main" name="Tema de Office">
  <a:themeElements>
    <a:clrScheme name="Personalizado 1">
      <a:dk1>
        <a:sysClr val="windowText" lastClr="000000"/>
      </a:dk1>
      <a:lt1>
        <a:sysClr val="window" lastClr="FFFFFF"/>
      </a:lt1>
      <a:dk2>
        <a:srgbClr val="4E3B30"/>
      </a:dk2>
      <a:lt2>
        <a:srgbClr val="FBEEC9"/>
      </a:lt2>
      <a:accent1>
        <a:srgbClr val="FFC000"/>
      </a:accent1>
      <a:accent2>
        <a:srgbClr val="08B8B4"/>
      </a:accent2>
      <a:accent3>
        <a:srgbClr val="B58B80"/>
      </a:accent3>
      <a:accent4>
        <a:srgbClr val="C3986D"/>
      </a:accent4>
      <a:accent5>
        <a:srgbClr val="A19574"/>
      </a:accent5>
      <a:accent6>
        <a:srgbClr val="C17529"/>
      </a:accent6>
      <a:hlink>
        <a:srgbClr val="AD1F1F"/>
      </a:hlink>
      <a:folHlink>
        <a:srgbClr val="FFC42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iseño personaliz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Diseño personaliz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1338</TotalTime>
  <Words>1442</Words>
  <Application>Microsoft Office PowerPoint</Application>
  <PresentationFormat>Presentación en pantalla (4:3)</PresentationFormat>
  <Paragraphs>181</Paragraphs>
  <Slides>14</Slides>
  <Notes>0</Notes>
  <HiddenSlides>0</HiddenSlides>
  <MMClips>0</MMClips>
  <ScaleCrop>false</ScaleCrop>
  <HeadingPairs>
    <vt:vector size="6" baseType="variant">
      <vt:variant>
        <vt:lpstr>Fuentes usadas</vt:lpstr>
      </vt:variant>
      <vt:variant>
        <vt:i4>4</vt:i4>
      </vt:variant>
      <vt:variant>
        <vt:lpstr>Tema</vt:lpstr>
      </vt:variant>
      <vt:variant>
        <vt:i4>3</vt:i4>
      </vt:variant>
      <vt:variant>
        <vt:lpstr>Títulos de diapositiva</vt:lpstr>
      </vt:variant>
      <vt:variant>
        <vt:i4>14</vt:i4>
      </vt:variant>
    </vt:vector>
  </HeadingPairs>
  <TitlesOfParts>
    <vt:vector size="21" baseType="lpstr">
      <vt:lpstr>Arial</vt:lpstr>
      <vt:lpstr>Calibri</vt:lpstr>
      <vt:lpstr>Georgia</vt:lpstr>
      <vt:lpstr>Wingdings</vt:lpstr>
      <vt:lpstr>Tema de Office</vt:lpstr>
      <vt:lpstr>1_Diseño personalizado</vt:lpstr>
      <vt:lpstr>Diseño personalizado</vt:lpstr>
      <vt:lpstr>Presentación de PowerPoint</vt:lpstr>
      <vt:lpstr>ÍNDICE </vt:lpstr>
      <vt:lpstr>Ia. INTRODUCCIÓN</vt:lpstr>
      <vt:lpstr>Ib. INTRODUCCIÓN</vt:lpstr>
      <vt:lpstr>  IIa. TRIBUTACIÓN ASOCIADA AL VALOR CATASTRAL DEL INMUEBLE  </vt:lpstr>
      <vt:lpstr>  IIb. TRIBUTACIÓN ASOCIADA AL VALOR CATASTRAL DEL INMUEBLE  </vt:lpstr>
      <vt:lpstr>  IIc. TRIBUTACIÓN ASOCIADA AL VALOR CATASTRAL DEL INMUEBLE  </vt:lpstr>
      <vt:lpstr>IIIa. METODOLOGÍA Y DOCUMENTACIÓN</vt:lpstr>
      <vt:lpstr>  IIIb. METODOLOGÍA Y DOCUMENTACIÓN  </vt:lpstr>
      <vt:lpstr>IIIc. METODOLOGÍA Y DOCUMENTACIÓN</vt:lpstr>
      <vt:lpstr>IIId. METODOLOGÍA Y DOCUMENTACIÓN</vt:lpstr>
      <vt:lpstr>IV. INMUEBLES EXENTOS DE IBI </vt:lpstr>
      <vt:lpstr>V: CONTACTO  SEDE CENTRAL MADRID</vt:lpstr>
      <vt:lpstr>V: CONTACTO  SEDE LEVANTE-BALEARES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IBERTASA  ÁREA DE CONSULTORÍA INMOBILIARIA</dc:title>
  <dc:creator>USUARIO</dc:creator>
  <cp:lastModifiedBy>Alfonso</cp:lastModifiedBy>
  <cp:revision>106</cp:revision>
  <dcterms:created xsi:type="dcterms:W3CDTF">2014-09-10T10:31:23Z</dcterms:created>
  <dcterms:modified xsi:type="dcterms:W3CDTF">2020-01-17T11:39:06Z</dcterms:modified>
</cp:coreProperties>
</file>